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0" r:id="rId3"/>
    <p:sldId id="262" r:id="rId4"/>
    <p:sldId id="263" r:id="rId5"/>
    <p:sldId id="264" r:id="rId6"/>
    <p:sldId id="259" r:id="rId7"/>
    <p:sldId id="258"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3"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8" d="100"/>
          <a:sy n="98" d="100"/>
        </p:scale>
        <p:origin x="3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CF7C8B-E8A6-46F9-9952-FC0D4453281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E2343272-B0DF-41D4-A89C-73B762E1C826}">
      <dgm:prSet phldrT="[نص]" custT="1"/>
      <dgm:spPr>
        <a:solidFill>
          <a:schemeClr val="accent1">
            <a:lumMod val="20000"/>
            <a:lumOff val="80000"/>
          </a:schemeClr>
        </a:solidFill>
      </dgm:spPr>
      <dgm:t>
        <a:bodyPr/>
        <a:lstStyle/>
        <a:p>
          <a:pPr rtl="1"/>
          <a:r>
            <a:rPr lang="ar-SA" sz="2800" b="1" dirty="0">
              <a:solidFill>
                <a:srgbClr val="FF0000"/>
              </a:solidFill>
            </a:rPr>
            <a:t>أولا</a:t>
          </a:r>
        </a:p>
      </dgm:t>
    </dgm:pt>
    <dgm:pt modelId="{6F2D18B0-56C6-4B22-A7FE-144662EC21CA}" type="parTrans" cxnId="{07049B87-4418-41A0-8D7E-6369441F4D84}">
      <dgm:prSet/>
      <dgm:spPr/>
      <dgm:t>
        <a:bodyPr/>
        <a:lstStyle/>
        <a:p>
          <a:pPr rtl="1"/>
          <a:endParaRPr lang="ar-SA" sz="2400" b="1">
            <a:solidFill>
              <a:schemeClr val="tx1"/>
            </a:solidFill>
          </a:endParaRPr>
        </a:p>
      </dgm:t>
    </dgm:pt>
    <dgm:pt modelId="{EE1A2887-E423-477B-ABCF-759FAE31E391}" type="sibTrans" cxnId="{07049B87-4418-41A0-8D7E-6369441F4D84}">
      <dgm:prSet/>
      <dgm:spPr/>
      <dgm:t>
        <a:bodyPr/>
        <a:lstStyle/>
        <a:p>
          <a:pPr rtl="1"/>
          <a:endParaRPr lang="ar-SA" sz="2400" b="1">
            <a:solidFill>
              <a:schemeClr val="tx1"/>
            </a:solidFill>
          </a:endParaRPr>
        </a:p>
      </dgm:t>
    </dgm:pt>
    <dgm:pt modelId="{66191532-74DA-43B1-B32A-92C23CA92B64}">
      <dgm:prSet phldrT="[نص]" custT="1"/>
      <dgm:spPr>
        <a:solidFill>
          <a:schemeClr val="accent6">
            <a:lumMod val="20000"/>
            <a:lumOff val="80000"/>
            <a:alpha val="90000"/>
          </a:schemeClr>
        </a:solidFill>
      </dgm:spPr>
      <dgm:t>
        <a:bodyPr/>
        <a:lstStyle/>
        <a:p>
          <a:pPr rtl="1"/>
          <a:r>
            <a:rPr lang="ar-SA" sz="2400" b="1" dirty="0">
              <a:solidFill>
                <a:schemeClr val="tx1"/>
              </a:solidFill>
            </a:rPr>
            <a:t>بعد الحدث عن وقت دراسته، وعدم تحقق جمع المعلومات عن طريق الحواس كما في المناهج العلمية الأخرى</a:t>
          </a:r>
        </a:p>
      </dgm:t>
    </dgm:pt>
    <dgm:pt modelId="{91F65AB6-B294-4695-B845-ECFDDFCB9133}" type="parTrans" cxnId="{80E4853A-1FD6-41A5-B6A1-6347FDA82EF3}">
      <dgm:prSet/>
      <dgm:spPr/>
      <dgm:t>
        <a:bodyPr/>
        <a:lstStyle/>
        <a:p>
          <a:pPr rtl="1"/>
          <a:endParaRPr lang="ar-SA" sz="2400" b="1">
            <a:solidFill>
              <a:schemeClr val="tx1"/>
            </a:solidFill>
          </a:endParaRPr>
        </a:p>
      </dgm:t>
    </dgm:pt>
    <dgm:pt modelId="{CDA701BA-EC2F-4BB4-BBDA-2E94F766BC5D}" type="sibTrans" cxnId="{80E4853A-1FD6-41A5-B6A1-6347FDA82EF3}">
      <dgm:prSet/>
      <dgm:spPr/>
      <dgm:t>
        <a:bodyPr/>
        <a:lstStyle/>
        <a:p>
          <a:pPr rtl="1"/>
          <a:endParaRPr lang="ar-SA" sz="2400" b="1">
            <a:solidFill>
              <a:schemeClr val="tx1"/>
            </a:solidFill>
          </a:endParaRPr>
        </a:p>
      </dgm:t>
    </dgm:pt>
    <dgm:pt modelId="{68C809D1-01A8-4AFF-B391-9C1542FF23D5}">
      <dgm:prSet phldrT="[نص]" custT="1"/>
      <dgm:spPr>
        <a:solidFill>
          <a:schemeClr val="accent1">
            <a:lumMod val="20000"/>
            <a:lumOff val="80000"/>
          </a:schemeClr>
        </a:solidFill>
      </dgm:spPr>
      <dgm:t>
        <a:bodyPr/>
        <a:lstStyle/>
        <a:p>
          <a:pPr rtl="1"/>
          <a:r>
            <a:rPr lang="ar-SA" sz="2800" b="1" dirty="0">
              <a:solidFill>
                <a:srgbClr val="FF0000"/>
              </a:solidFill>
            </a:rPr>
            <a:t>ثانيا</a:t>
          </a:r>
        </a:p>
      </dgm:t>
    </dgm:pt>
    <dgm:pt modelId="{EADF8C9C-6944-411C-874F-28E412D1257C}" type="parTrans" cxnId="{73440BCA-08E0-4CE4-9E40-4E65946F3AFA}">
      <dgm:prSet/>
      <dgm:spPr/>
      <dgm:t>
        <a:bodyPr/>
        <a:lstStyle/>
        <a:p>
          <a:pPr rtl="1"/>
          <a:endParaRPr lang="ar-SA" sz="2400" b="1">
            <a:solidFill>
              <a:schemeClr val="tx1"/>
            </a:solidFill>
          </a:endParaRPr>
        </a:p>
      </dgm:t>
    </dgm:pt>
    <dgm:pt modelId="{7BD39A2A-6DF4-4A68-A980-FFEB418B6C38}" type="sibTrans" cxnId="{73440BCA-08E0-4CE4-9E40-4E65946F3AFA}">
      <dgm:prSet/>
      <dgm:spPr/>
      <dgm:t>
        <a:bodyPr/>
        <a:lstStyle/>
        <a:p>
          <a:pPr rtl="1"/>
          <a:endParaRPr lang="ar-SA" sz="2400" b="1">
            <a:solidFill>
              <a:schemeClr val="tx1"/>
            </a:solidFill>
          </a:endParaRPr>
        </a:p>
      </dgm:t>
    </dgm:pt>
    <dgm:pt modelId="{999D0D0C-8995-444A-8C5A-8E7DDBF9A4D2}">
      <dgm:prSet phldrT="[نص]" custT="1"/>
      <dgm:spPr>
        <a:solidFill>
          <a:schemeClr val="accent4">
            <a:lumMod val="40000"/>
            <a:lumOff val="60000"/>
            <a:alpha val="90000"/>
          </a:schemeClr>
        </a:solidFill>
      </dgm:spPr>
      <dgm:t>
        <a:bodyPr/>
        <a:lstStyle/>
        <a:p>
          <a:pPr rtl="1"/>
          <a:r>
            <a:rPr lang="ar-SA" sz="2400" b="1" dirty="0">
              <a:solidFill>
                <a:schemeClr val="tx1"/>
              </a:solidFill>
            </a:rPr>
            <a:t>لا يمكن الوثوق بنزاهة الرواة وحيادهم ودقتهم </a:t>
          </a:r>
        </a:p>
      </dgm:t>
    </dgm:pt>
    <dgm:pt modelId="{5BD90196-49E4-47D6-BF84-4DE20D1DFC18}" type="parTrans" cxnId="{2BF24339-8446-4ED1-99FA-8243F592A852}">
      <dgm:prSet/>
      <dgm:spPr/>
      <dgm:t>
        <a:bodyPr/>
        <a:lstStyle/>
        <a:p>
          <a:pPr rtl="1"/>
          <a:endParaRPr lang="ar-SA" sz="2400" b="1">
            <a:solidFill>
              <a:schemeClr val="tx1"/>
            </a:solidFill>
          </a:endParaRPr>
        </a:p>
      </dgm:t>
    </dgm:pt>
    <dgm:pt modelId="{BCC25A7E-1776-4E67-8953-4384985506D1}" type="sibTrans" cxnId="{2BF24339-8446-4ED1-99FA-8243F592A852}">
      <dgm:prSet/>
      <dgm:spPr/>
      <dgm:t>
        <a:bodyPr/>
        <a:lstStyle/>
        <a:p>
          <a:pPr rtl="1"/>
          <a:endParaRPr lang="ar-SA" sz="2400" b="1">
            <a:solidFill>
              <a:schemeClr val="tx1"/>
            </a:solidFill>
          </a:endParaRPr>
        </a:p>
      </dgm:t>
    </dgm:pt>
    <dgm:pt modelId="{950CD2F9-271C-479A-BCFA-0581CE8DA958}">
      <dgm:prSet phldrT="[نص]" custT="1"/>
      <dgm:spPr>
        <a:solidFill>
          <a:schemeClr val="accent1">
            <a:lumMod val="20000"/>
            <a:lumOff val="80000"/>
          </a:schemeClr>
        </a:solidFill>
      </dgm:spPr>
      <dgm:t>
        <a:bodyPr/>
        <a:lstStyle/>
        <a:p>
          <a:pPr rtl="1"/>
          <a:r>
            <a:rPr lang="ar-SA" sz="2800" b="1" dirty="0">
              <a:solidFill>
                <a:srgbClr val="FF0000"/>
              </a:solidFill>
            </a:rPr>
            <a:t>ثالثا</a:t>
          </a:r>
        </a:p>
      </dgm:t>
    </dgm:pt>
    <dgm:pt modelId="{AAFBAD74-5733-4DD5-BF7C-2874E8B56574}" type="parTrans" cxnId="{7678DF8F-DFAD-4289-84A7-573A27DB2FF4}">
      <dgm:prSet/>
      <dgm:spPr/>
      <dgm:t>
        <a:bodyPr/>
        <a:lstStyle/>
        <a:p>
          <a:pPr rtl="1"/>
          <a:endParaRPr lang="ar-SA" sz="2400" b="1">
            <a:solidFill>
              <a:schemeClr val="tx1"/>
            </a:solidFill>
          </a:endParaRPr>
        </a:p>
      </dgm:t>
    </dgm:pt>
    <dgm:pt modelId="{3D7E18B8-5E18-4E08-89B1-2465579EF6F3}" type="sibTrans" cxnId="{7678DF8F-DFAD-4289-84A7-573A27DB2FF4}">
      <dgm:prSet/>
      <dgm:spPr/>
      <dgm:t>
        <a:bodyPr/>
        <a:lstStyle/>
        <a:p>
          <a:pPr rtl="1"/>
          <a:endParaRPr lang="ar-SA" sz="2400" b="1">
            <a:solidFill>
              <a:schemeClr val="tx1"/>
            </a:solidFill>
          </a:endParaRPr>
        </a:p>
      </dgm:t>
    </dgm:pt>
    <dgm:pt modelId="{974083B9-3372-4171-93F7-14117BD042CE}">
      <dgm:prSet phldrT="[نص]" custT="1"/>
      <dgm:spPr>
        <a:solidFill>
          <a:schemeClr val="accent2">
            <a:lumMod val="40000"/>
            <a:lumOff val="60000"/>
            <a:alpha val="90000"/>
          </a:schemeClr>
        </a:solidFill>
      </dgm:spPr>
      <dgm:t>
        <a:bodyPr/>
        <a:lstStyle/>
        <a:p>
          <a:pPr rtl="1"/>
          <a:r>
            <a:rPr lang="ar-SA" sz="2400" b="1" dirty="0">
              <a:solidFill>
                <a:schemeClr val="tx1"/>
              </a:solidFill>
            </a:rPr>
            <a:t>استخدام التخمين للحقائق والبيانات في أغلب الأحيان ومعظم البيانات التي توصل إليها الباحث استنتاجات تعتمد على مصادر قد تكون غير دقيقة أو ناقصة، ولذا قد تفتقد تلك النتائج للمصادقة</a:t>
          </a:r>
        </a:p>
      </dgm:t>
    </dgm:pt>
    <dgm:pt modelId="{A8BAC3CB-3E66-4C3A-97A3-09C11C81BC3F}" type="parTrans" cxnId="{71A90E5B-AA9A-4554-840F-FD7FAC02719F}">
      <dgm:prSet/>
      <dgm:spPr/>
      <dgm:t>
        <a:bodyPr/>
        <a:lstStyle/>
        <a:p>
          <a:pPr rtl="1"/>
          <a:endParaRPr lang="ar-SA" sz="2400" b="1">
            <a:solidFill>
              <a:schemeClr val="tx1"/>
            </a:solidFill>
          </a:endParaRPr>
        </a:p>
      </dgm:t>
    </dgm:pt>
    <dgm:pt modelId="{0FB8FDE8-6BC0-4834-A92D-C9BB891A0F06}" type="sibTrans" cxnId="{71A90E5B-AA9A-4554-840F-FD7FAC02719F}">
      <dgm:prSet/>
      <dgm:spPr/>
      <dgm:t>
        <a:bodyPr/>
        <a:lstStyle/>
        <a:p>
          <a:pPr rtl="1"/>
          <a:endParaRPr lang="ar-SA" sz="2400" b="1">
            <a:solidFill>
              <a:schemeClr val="tx1"/>
            </a:solidFill>
          </a:endParaRPr>
        </a:p>
      </dgm:t>
    </dgm:pt>
    <dgm:pt modelId="{2F6A6FE0-AE24-4FCA-BC53-8AB610DFDA3C}" type="pres">
      <dgm:prSet presAssocID="{78CF7C8B-E8A6-46F9-9952-FC0D44532813}" presName="linearFlow" presStyleCnt="0">
        <dgm:presLayoutVars>
          <dgm:dir/>
          <dgm:animLvl val="lvl"/>
          <dgm:resizeHandles val="exact"/>
        </dgm:presLayoutVars>
      </dgm:prSet>
      <dgm:spPr/>
    </dgm:pt>
    <dgm:pt modelId="{33E88C58-46AB-4DC7-A6C4-FC58BBDDA36B}" type="pres">
      <dgm:prSet presAssocID="{E2343272-B0DF-41D4-A89C-73B762E1C826}" presName="composite" presStyleCnt="0"/>
      <dgm:spPr/>
    </dgm:pt>
    <dgm:pt modelId="{B888BDD1-7FDA-4A9A-BC89-AE7F7C8702D8}" type="pres">
      <dgm:prSet presAssocID="{E2343272-B0DF-41D4-A89C-73B762E1C826}" presName="parentText" presStyleLbl="alignNode1" presStyleIdx="0" presStyleCnt="3">
        <dgm:presLayoutVars>
          <dgm:chMax val="1"/>
          <dgm:bulletEnabled val="1"/>
        </dgm:presLayoutVars>
      </dgm:prSet>
      <dgm:spPr/>
    </dgm:pt>
    <dgm:pt modelId="{6FBDF109-C01B-4D7F-A36C-61EAB102BC86}" type="pres">
      <dgm:prSet presAssocID="{E2343272-B0DF-41D4-A89C-73B762E1C826}" presName="descendantText" presStyleLbl="alignAcc1" presStyleIdx="0" presStyleCnt="3">
        <dgm:presLayoutVars>
          <dgm:bulletEnabled val="1"/>
        </dgm:presLayoutVars>
      </dgm:prSet>
      <dgm:spPr/>
    </dgm:pt>
    <dgm:pt modelId="{581274A3-1DF9-46D5-86AC-3324E26A6AAE}" type="pres">
      <dgm:prSet presAssocID="{EE1A2887-E423-477B-ABCF-759FAE31E391}" presName="sp" presStyleCnt="0"/>
      <dgm:spPr/>
    </dgm:pt>
    <dgm:pt modelId="{B956F485-8E2F-4AF2-A462-679565A04F4B}" type="pres">
      <dgm:prSet presAssocID="{68C809D1-01A8-4AFF-B391-9C1542FF23D5}" presName="composite" presStyleCnt="0"/>
      <dgm:spPr/>
    </dgm:pt>
    <dgm:pt modelId="{3C0D79CB-73E0-4E2D-A32E-0083B64ED05F}" type="pres">
      <dgm:prSet presAssocID="{68C809D1-01A8-4AFF-B391-9C1542FF23D5}" presName="parentText" presStyleLbl="alignNode1" presStyleIdx="1" presStyleCnt="3">
        <dgm:presLayoutVars>
          <dgm:chMax val="1"/>
          <dgm:bulletEnabled val="1"/>
        </dgm:presLayoutVars>
      </dgm:prSet>
      <dgm:spPr/>
    </dgm:pt>
    <dgm:pt modelId="{ADBFF170-B42F-4F9D-BECD-8FA4730C9A4C}" type="pres">
      <dgm:prSet presAssocID="{68C809D1-01A8-4AFF-B391-9C1542FF23D5}" presName="descendantText" presStyleLbl="alignAcc1" presStyleIdx="1" presStyleCnt="3" custScaleY="47184">
        <dgm:presLayoutVars>
          <dgm:bulletEnabled val="1"/>
        </dgm:presLayoutVars>
      </dgm:prSet>
      <dgm:spPr/>
    </dgm:pt>
    <dgm:pt modelId="{955611FF-89D6-4DAB-94F7-66A0D5A50BD9}" type="pres">
      <dgm:prSet presAssocID="{7BD39A2A-6DF4-4A68-A980-FFEB418B6C38}" presName="sp" presStyleCnt="0"/>
      <dgm:spPr/>
    </dgm:pt>
    <dgm:pt modelId="{FC552886-E08E-4559-A63C-1D7721A3A22C}" type="pres">
      <dgm:prSet presAssocID="{950CD2F9-271C-479A-BCFA-0581CE8DA958}" presName="composite" presStyleCnt="0"/>
      <dgm:spPr/>
    </dgm:pt>
    <dgm:pt modelId="{28FE4261-0769-4C0C-B08B-96B151F04405}" type="pres">
      <dgm:prSet presAssocID="{950CD2F9-271C-479A-BCFA-0581CE8DA958}" presName="parentText" presStyleLbl="alignNode1" presStyleIdx="2" presStyleCnt="3">
        <dgm:presLayoutVars>
          <dgm:chMax val="1"/>
          <dgm:bulletEnabled val="1"/>
        </dgm:presLayoutVars>
      </dgm:prSet>
      <dgm:spPr/>
    </dgm:pt>
    <dgm:pt modelId="{2D3F37AA-AB3A-4A27-B01E-B7687EAC9B21}" type="pres">
      <dgm:prSet presAssocID="{950CD2F9-271C-479A-BCFA-0581CE8DA958}" presName="descendantText" presStyleLbl="alignAcc1" presStyleIdx="2" presStyleCnt="3" custScaleY="173616">
        <dgm:presLayoutVars>
          <dgm:bulletEnabled val="1"/>
        </dgm:presLayoutVars>
      </dgm:prSet>
      <dgm:spPr/>
    </dgm:pt>
  </dgm:ptLst>
  <dgm:cxnLst>
    <dgm:cxn modelId="{C4FE162B-C032-4A0A-AEEB-731B348B9B68}" type="presOf" srcId="{E2343272-B0DF-41D4-A89C-73B762E1C826}" destId="{B888BDD1-7FDA-4A9A-BC89-AE7F7C8702D8}" srcOrd="0" destOrd="0" presId="urn:microsoft.com/office/officeart/2005/8/layout/chevron2"/>
    <dgm:cxn modelId="{2BF24339-8446-4ED1-99FA-8243F592A852}" srcId="{68C809D1-01A8-4AFF-B391-9C1542FF23D5}" destId="{999D0D0C-8995-444A-8C5A-8E7DDBF9A4D2}" srcOrd="0" destOrd="0" parTransId="{5BD90196-49E4-47D6-BF84-4DE20D1DFC18}" sibTransId="{BCC25A7E-1776-4E67-8953-4384985506D1}"/>
    <dgm:cxn modelId="{80E4853A-1FD6-41A5-B6A1-6347FDA82EF3}" srcId="{E2343272-B0DF-41D4-A89C-73B762E1C826}" destId="{66191532-74DA-43B1-B32A-92C23CA92B64}" srcOrd="0" destOrd="0" parTransId="{91F65AB6-B294-4695-B845-ECFDDFCB9133}" sibTransId="{CDA701BA-EC2F-4BB4-BBDA-2E94F766BC5D}"/>
    <dgm:cxn modelId="{71A90E5B-AA9A-4554-840F-FD7FAC02719F}" srcId="{950CD2F9-271C-479A-BCFA-0581CE8DA958}" destId="{974083B9-3372-4171-93F7-14117BD042CE}" srcOrd="0" destOrd="0" parTransId="{A8BAC3CB-3E66-4C3A-97A3-09C11C81BC3F}" sibTransId="{0FB8FDE8-6BC0-4834-A92D-C9BB891A0F06}"/>
    <dgm:cxn modelId="{7B412D74-2C1B-4CB9-9B60-55D72EE74A10}" type="presOf" srcId="{974083B9-3372-4171-93F7-14117BD042CE}" destId="{2D3F37AA-AB3A-4A27-B01E-B7687EAC9B21}" srcOrd="0" destOrd="0" presId="urn:microsoft.com/office/officeart/2005/8/layout/chevron2"/>
    <dgm:cxn modelId="{ED80677A-7FD5-4A2F-9F2B-BCBFA08B1DF0}" type="presOf" srcId="{78CF7C8B-E8A6-46F9-9952-FC0D44532813}" destId="{2F6A6FE0-AE24-4FCA-BC53-8AB610DFDA3C}" srcOrd="0" destOrd="0" presId="urn:microsoft.com/office/officeart/2005/8/layout/chevron2"/>
    <dgm:cxn modelId="{07049B87-4418-41A0-8D7E-6369441F4D84}" srcId="{78CF7C8B-E8A6-46F9-9952-FC0D44532813}" destId="{E2343272-B0DF-41D4-A89C-73B762E1C826}" srcOrd="0" destOrd="0" parTransId="{6F2D18B0-56C6-4B22-A7FE-144662EC21CA}" sibTransId="{EE1A2887-E423-477B-ABCF-759FAE31E391}"/>
    <dgm:cxn modelId="{7678DF8F-DFAD-4289-84A7-573A27DB2FF4}" srcId="{78CF7C8B-E8A6-46F9-9952-FC0D44532813}" destId="{950CD2F9-271C-479A-BCFA-0581CE8DA958}" srcOrd="2" destOrd="0" parTransId="{AAFBAD74-5733-4DD5-BF7C-2874E8B56574}" sibTransId="{3D7E18B8-5E18-4E08-89B1-2465579EF6F3}"/>
    <dgm:cxn modelId="{C4C0FA9D-B828-452D-BE60-17230F5D6BE8}" type="presOf" srcId="{68C809D1-01A8-4AFF-B391-9C1542FF23D5}" destId="{3C0D79CB-73E0-4E2D-A32E-0083B64ED05F}" srcOrd="0" destOrd="0" presId="urn:microsoft.com/office/officeart/2005/8/layout/chevron2"/>
    <dgm:cxn modelId="{CA5494B2-3B4A-4069-A0E3-655D952BF3B0}" type="presOf" srcId="{950CD2F9-271C-479A-BCFA-0581CE8DA958}" destId="{28FE4261-0769-4C0C-B08B-96B151F04405}" srcOrd="0" destOrd="0" presId="urn:microsoft.com/office/officeart/2005/8/layout/chevron2"/>
    <dgm:cxn modelId="{7500E5B5-4A20-4DEB-8E0E-80CC86659577}" type="presOf" srcId="{999D0D0C-8995-444A-8C5A-8E7DDBF9A4D2}" destId="{ADBFF170-B42F-4F9D-BECD-8FA4730C9A4C}" srcOrd="0" destOrd="0" presId="urn:microsoft.com/office/officeart/2005/8/layout/chevron2"/>
    <dgm:cxn modelId="{73440BCA-08E0-4CE4-9E40-4E65946F3AFA}" srcId="{78CF7C8B-E8A6-46F9-9952-FC0D44532813}" destId="{68C809D1-01A8-4AFF-B391-9C1542FF23D5}" srcOrd="1" destOrd="0" parTransId="{EADF8C9C-6944-411C-874F-28E412D1257C}" sibTransId="{7BD39A2A-6DF4-4A68-A980-FFEB418B6C38}"/>
    <dgm:cxn modelId="{317EC6F9-D29E-4144-9BFB-EFF392E72C27}" type="presOf" srcId="{66191532-74DA-43B1-B32A-92C23CA92B64}" destId="{6FBDF109-C01B-4D7F-A36C-61EAB102BC86}" srcOrd="0" destOrd="0" presId="urn:microsoft.com/office/officeart/2005/8/layout/chevron2"/>
    <dgm:cxn modelId="{718CEFF4-6D01-462E-8902-7A75C5838246}" type="presParOf" srcId="{2F6A6FE0-AE24-4FCA-BC53-8AB610DFDA3C}" destId="{33E88C58-46AB-4DC7-A6C4-FC58BBDDA36B}" srcOrd="0" destOrd="0" presId="urn:microsoft.com/office/officeart/2005/8/layout/chevron2"/>
    <dgm:cxn modelId="{67B7C472-841A-4329-9BFF-3588D8BEB042}" type="presParOf" srcId="{33E88C58-46AB-4DC7-A6C4-FC58BBDDA36B}" destId="{B888BDD1-7FDA-4A9A-BC89-AE7F7C8702D8}" srcOrd="0" destOrd="0" presId="urn:microsoft.com/office/officeart/2005/8/layout/chevron2"/>
    <dgm:cxn modelId="{F76D27DA-A963-497B-A635-180577207D2C}" type="presParOf" srcId="{33E88C58-46AB-4DC7-A6C4-FC58BBDDA36B}" destId="{6FBDF109-C01B-4D7F-A36C-61EAB102BC86}" srcOrd="1" destOrd="0" presId="urn:microsoft.com/office/officeart/2005/8/layout/chevron2"/>
    <dgm:cxn modelId="{6844B36D-B262-4CB7-ADC8-C5A95737B25A}" type="presParOf" srcId="{2F6A6FE0-AE24-4FCA-BC53-8AB610DFDA3C}" destId="{581274A3-1DF9-46D5-86AC-3324E26A6AAE}" srcOrd="1" destOrd="0" presId="urn:microsoft.com/office/officeart/2005/8/layout/chevron2"/>
    <dgm:cxn modelId="{BF97DB08-2F47-4C0E-962A-8BD3C072232F}" type="presParOf" srcId="{2F6A6FE0-AE24-4FCA-BC53-8AB610DFDA3C}" destId="{B956F485-8E2F-4AF2-A462-679565A04F4B}" srcOrd="2" destOrd="0" presId="urn:microsoft.com/office/officeart/2005/8/layout/chevron2"/>
    <dgm:cxn modelId="{4B5D81A5-58A0-4A07-9F0A-CA992D43AB80}" type="presParOf" srcId="{B956F485-8E2F-4AF2-A462-679565A04F4B}" destId="{3C0D79CB-73E0-4E2D-A32E-0083B64ED05F}" srcOrd="0" destOrd="0" presId="urn:microsoft.com/office/officeart/2005/8/layout/chevron2"/>
    <dgm:cxn modelId="{AD2A3445-5EDA-41E8-90AD-620991A9EBF4}" type="presParOf" srcId="{B956F485-8E2F-4AF2-A462-679565A04F4B}" destId="{ADBFF170-B42F-4F9D-BECD-8FA4730C9A4C}" srcOrd="1" destOrd="0" presId="urn:microsoft.com/office/officeart/2005/8/layout/chevron2"/>
    <dgm:cxn modelId="{10D28B9B-81D8-48C7-95C1-68653A315087}" type="presParOf" srcId="{2F6A6FE0-AE24-4FCA-BC53-8AB610DFDA3C}" destId="{955611FF-89D6-4DAB-94F7-66A0D5A50BD9}" srcOrd="3" destOrd="0" presId="urn:microsoft.com/office/officeart/2005/8/layout/chevron2"/>
    <dgm:cxn modelId="{5F33227C-658C-4832-8884-5CA410924596}" type="presParOf" srcId="{2F6A6FE0-AE24-4FCA-BC53-8AB610DFDA3C}" destId="{FC552886-E08E-4559-A63C-1D7721A3A22C}" srcOrd="4" destOrd="0" presId="urn:microsoft.com/office/officeart/2005/8/layout/chevron2"/>
    <dgm:cxn modelId="{E026BB5E-1A34-44C4-8BEA-B314A6A806FC}" type="presParOf" srcId="{FC552886-E08E-4559-A63C-1D7721A3A22C}" destId="{28FE4261-0769-4C0C-B08B-96B151F04405}" srcOrd="0" destOrd="0" presId="urn:microsoft.com/office/officeart/2005/8/layout/chevron2"/>
    <dgm:cxn modelId="{BF167CE7-6AAE-4E2E-B4AD-D3612433353D}" type="presParOf" srcId="{FC552886-E08E-4559-A63C-1D7721A3A22C}" destId="{2D3F37AA-AB3A-4A27-B01E-B7687EAC9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CF7C8B-E8A6-46F9-9952-FC0D4453281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E2343272-B0DF-41D4-A89C-73B762E1C826}">
      <dgm:prSet phldrT="[نص]" custT="1"/>
      <dgm:spPr>
        <a:solidFill>
          <a:schemeClr val="accent1">
            <a:lumMod val="20000"/>
            <a:lumOff val="80000"/>
          </a:schemeClr>
        </a:solidFill>
      </dgm:spPr>
      <dgm:t>
        <a:bodyPr/>
        <a:lstStyle/>
        <a:p>
          <a:pPr rtl="1"/>
          <a:r>
            <a:rPr lang="ar-SA" sz="2800" b="1" dirty="0">
              <a:solidFill>
                <a:srgbClr val="FF0000"/>
              </a:solidFill>
            </a:rPr>
            <a:t>أولا</a:t>
          </a:r>
        </a:p>
      </dgm:t>
    </dgm:pt>
    <dgm:pt modelId="{6F2D18B0-56C6-4B22-A7FE-144662EC21CA}" type="parTrans" cxnId="{07049B87-4418-41A0-8D7E-6369441F4D84}">
      <dgm:prSet/>
      <dgm:spPr/>
      <dgm:t>
        <a:bodyPr/>
        <a:lstStyle/>
        <a:p>
          <a:pPr rtl="1"/>
          <a:endParaRPr lang="ar-SA" sz="2400" b="1">
            <a:solidFill>
              <a:schemeClr val="tx1"/>
            </a:solidFill>
          </a:endParaRPr>
        </a:p>
      </dgm:t>
    </dgm:pt>
    <dgm:pt modelId="{EE1A2887-E423-477B-ABCF-759FAE31E391}" type="sibTrans" cxnId="{07049B87-4418-41A0-8D7E-6369441F4D84}">
      <dgm:prSet/>
      <dgm:spPr/>
      <dgm:t>
        <a:bodyPr/>
        <a:lstStyle/>
        <a:p>
          <a:pPr rtl="1"/>
          <a:endParaRPr lang="ar-SA" sz="2400" b="1">
            <a:solidFill>
              <a:schemeClr val="tx1"/>
            </a:solidFill>
          </a:endParaRPr>
        </a:p>
      </dgm:t>
    </dgm:pt>
    <dgm:pt modelId="{66191532-74DA-43B1-B32A-92C23CA92B64}">
      <dgm:prSet phldrT="[نص]" custT="1"/>
      <dgm:spPr>
        <a:solidFill>
          <a:schemeClr val="accent6">
            <a:lumMod val="20000"/>
            <a:lumOff val="80000"/>
            <a:alpha val="90000"/>
          </a:schemeClr>
        </a:solidFill>
      </dgm:spPr>
      <dgm:t>
        <a:bodyPr/>
        <a:lstStyle/>
        <a:p>
          <a:pPr rtl="1"/>
          <a:r>
            <a:rPr lang="ar-SA" sz="2400" b="1" dirty="0">
              <a:solidFill>
                <a:schemeClr val="tx1"/>
              </a:solidFill>
            </a:rPr>
            <a:t>أن يستخدم المنهج العلمي في تحديد المشكلة ووضع الفرضيات وجمع المعلومات والبيانات وتحليلها وتفسيرها والخروج باستنتاجات وتعميمات </a:t>
          </a:r>
        </a:p>
      </dgm:t>
    </dgm:pt>
    <dgm:pt modelId="{91F65AB6-B294-4695-B845-ECFDDFCB9133}" type="parTrans" cxnId="{80E4853A-1FD6-41A5-B6A1-6347FDA82EF3}">
      <dgm:prSet/>
      <dgm:spPr/>
      <dgm:t>
        <a:bodyPr/>
        <a:lstStyle/>
        <a:p>
          <a:pPr rtl="1"/>
          <a:endParaRPr lang="ar-SA" sz="2400" b="1">
            <a:solidFill>
              <a:schemeClr val="tx1"/>
            </a:solidFill>
          </a:endParaRPr>
        </a:p>
      </dgm:t>
    </dgm:pt>
    <dgm:pt modelId="{CDA701BA-EC2F-4BB4-BBDA-2E94F766BC5D}" type="sibTrans" cxnId="{80E4853A-1FD6-41A5-B6A1-6347FDA82EF3}">
      <dgm:prSet/>
      <dgm:spPr/>
      <dgm:t>
        <a:bodyPr/>
        <a:lstStyle/>
        <a:p>
          <a:pPr rtl="1"/>
          <a:endParaRPr lang="ar-SA" sz="2400" b="1">
            <a:solidFill>
              <a:schemeClr val="tx1"/>
            </a:solidFill>
          </a:endParaRPr>
        </a:p>
      </dgm:t>
    </dgm:pt>
    <dgm:pt modelId="{68C809D1-01A8-4AFF-B391-9C1542FF23D5}">
      <dgm:prSet phldrT="[نص]" custT="1"/>
      <dgm:spPr>
        <a:solidFill>
          <a:schemeClr val="accent1">
            <a:lumMod val="20000"/>
            <a:lumOff val="80000"/>
          </a:schemeClr>
        </a:solidFill>
      </dgm:spPr>
      <dgm:t>
        <a:bodyPr/>
        <a:lstStyle/>
        <a:p>
          <a:pPr rtl="1"/>
          <a:r>
            <a:rPr lang="ar-SA" sz="2800" b="1" dirty="0">
              <a:solidFill>
                <a:srgbClr val="FF0000"/>
              </a:solidFill>
            </a:rPr>
            <a:t>ثانيا</a:t>
          </a:r>
        </a:p>
      </dgm:t>
    </dgm:pt>
    <dgm:pt modelId="{EADF8C9C-6944-411C-874F-28E412D1257C}" type="parTrans" cxnId="{73440BCA-08E0-4CE4-9E40-4E65946F3AFA}">
      <dgm:prSet/>
      <dgm:spPr/>
      <dgm:t>
        <a:bodyPr/>
        <a:lstStyle/>
        <a:p>
          <a:pPr rtl="1"/>
          <a:endParaRPr lang="ar-SA" sz="2400" b="1">
            <a:solidFill>
              <a:schemeClr val="tx1"/>
            </a:solidFill>
          </a:endParaRPr>
        </a:p>
      </dgm:t>
    </dgm:pt>
    <dgm:pt modelId="{7BD39A2A-6DF4-4A68-A980-FFEB418B6C38}" type="sibTrans" cxnId="{73440BCA-08E0-4CE4-9E40-4E65946F3AFA}">
      <dgm:prSet/>
      <dgm:spPr/>
      <dgm:t>
        <a:bodyPr/>
        <a:lstStyle/>
        <a:p>
          <a:pPr rtl="1"/>
          <a:endParaRPr lang="ar-SA" sz="2400" b="1">
            <a:solidFill>
              <a:schemeClr val="tx1"/>
            </a:solidFill>
          </a:endParaRPr>
        </a:p>
      </dgm:t>
    </dgm:pt>
    <dgm:pt modelId="{999D0D0C-8995-444A-8C5A-8E7DDBF9A4D2}">
      <dgm:prSet phldrT="[نص]" custT="1"/>
      <dgm:spPr>
        <a:solidFill>
          <a:schemeClr val="accent4">
            <a:lumMod val="40000"/>
            <a:lumOff val="60000"/>
            <a:alpha val="90000"/>
          </a:schemeClr>
        </a:solidFill>
      </dgm:spPr>
      <dgm:t>
        <a:bodyPr/>
        <a:lstStyle/>
        <a:p>
          <a:pPr rtl="1"/>
          <a:r>
            <a:rPr lang="ar-SA" sz="2400" b="1" dirty="0">
              <a:solidFill>
                <a:schemeClr val="tx1"/>
              </a:solidFill>
            </a:rPr>
            <a:t>أن</a:t>
          </a:r>
          <a:r>
            <a:rPr lang="ar-SA" sz="2400" b="1" baseline="0" dirty="0">
              <a:solidFill>
                <a:schemeClr val="tx1"/>
              </a:solidFill>
            </a:rPr>
            <a:t> المصادر الأولية قد تغني في البحث التاريخي عن ضبط المتغيرات</a:t>
          </a:r>
          <a:endParaRPr lang="ar-SA" sz="2400" b="1" dirty="0">
            <a:solidFill>
              <a:schemeClr val="tx1"/>
            </a:solidFill>
          </a:endParaRPr>
        </a:p>
      </dgm:t>
    </dgm:pt>
    <dgm:pt modelId="{5BD90196-49E4-47D6-BF84-4DE20D1DFC18}" type="parTrans" cxnId="{2BF24339-8446-4ED1-99FA-8243F592A852}">
      <dgm:prSet/>
      <dgm:spPr/>
      <dgm:t>
        <a:bodyPr/>
        <a:lstStyle/>
        <a:p>
          <a:pPr rtl="1"/>
          <a:endParaRPr lang="ar-SA" sz="2400" b="1">
            <a:solidFill>
              <a:schemeClr val="tx1"/>
            </a:solidFill>
          </a:endParaRPr>
        </a:p>
      </dgm:t>
    </dgm:pt>
    <dgm:pt modelId="{BCC25A7E-1776-4E67-8953-4384985506D1}" type="sibTrans" cxnId="{2BF24339-8446-4ED1-99FA-8243F592A852}">
      <dgm:prSet/>
      <dgm:spPr/>
      <dgm:t>
        <a:bodyPr/>
        <a:lstStyle/>
        <a:p>
          <a:pPr rtl="1"/>
          <a:endParaRPr lang="ar-SA" sz="2400" b="1">
            <a:solidFill>
              <a:schemeClr val="tx1"/>
            </a:solidFill>
          </a:endParaRPr>
        </a:p>
      </dgm:t>
    </dgm:pt>
    <dgm:pt modelId="{950CD2F9-271C-479A-BCFA-0581CE8DA958}">
      <dgm:prSet phldrT="[نص]" custT="1"/>
      <dgm:spPr>
        <a:solidFill>
          <a:schemeClr val="accent1">
            <a:lumMod val="20000"/>
            <a:lumOff val="80000"/>
          </a:schemeClr>
        </a:solidFill>
      </dgm:spPr>
      <dgm:t>
        <a:bodyPr/>
        <a:lstStyle/>
        <a:p>
          <a:pPr rtl="1"/>
          <a:r>
            <a:rPr lang="ar-SA" sz="2800" b="1" dirty="0">
              <a:solidFill>
                <a:srgbClr val="FF0000"/>
              </a:solidFill>
            </a:rPr>
            <a:t>ثالثا</a:t>
          </a:r>
        </a:p>
      </dgm:t>
    </dgm:pt>
    <dgm:pt modelId="{AAFBAD74-5733-4DD5-BF7C-2874E8B56574}" type="parTrans" cxnId="{7678DF8F-DFAD-4289-84A7-573A27DB2FF4}">
      <dgm:prSet/>
      <dgm:spPr/>
      <dgm:t>
        <a:bodyPr/>
        <a:lstStyle/>
        <a:p>
          <a:pPr rtl="1"/>
          <a:endParaRPr lang="ar-SA" sz="2400" b="1">
            <a:solidFill>
              <a:schemeClr val="tx1"/>
            </a:solidFill>
          </a:endParaRPr>
        </a:p>
      </dgm:t>
    </dgm:pt>
    <dgm:pt modelId="{3D7E18B8-5E18-4E08-89B1-2465579EF6F3}" type="sibTrans" cxnId="{7678DF8F-DFAD-4289-84A7-573A27DB2FF4}">
      <dgm:prSet/>
      <dgm:spPr/>
      <dgm:t>
        <a:bodyPr/>
        <a:lstStyle/>
        <a:p>
          <a:pPr rtl="1"/>
          <a:endParaRPr lang="ar-SA" sz="2400" b="1">
            <a:solidFill>
              <a:schemeClr val="tx1"/>
            </a:solidFill>
          </a:endParaRPr>
        </a:p>
      </dgm:t>
    </dgm:pt>
    <dgm:pt modelId="{974083B9-3372-4171-93F7-14117BD042CE}">
      <dgm:prSet phldrT="[نص]" custT="1"/>
      <dgm:spPr>
        <a:solidFill>
          <a:schemeClr val="accent2">
            <a:lumMod val="40000"/>
            <a:lumOff val="60000"/>
            <a:alpha val="90000"/>
          </a:schemeClr>
        </a:solidFill>
      </dgm:spPr>
      <dgm:t>
        <a:bodyPr/>
        <a:lstStyle/>
        <a:p>
          <a:pPr rtl="1"/>
          <a:r>
            <a:rPr lang="ar-SA" sz="2400" b="1" dirty="0">
              <a:solidFill>
                <a:schemeClr val="tx1"/>
              </a:solidFill>
            </a:rPr>
            <a:t>يمكن استخدام المنحى ( الأسلوب ) الكمي </a:t>
          </a:r>
          <a:r>
            <a:rPr lang="ar-SA" sz="2400" b="1" dirty="0" err="1">
              <a:solidFill>
                <a:schemeClr val="tx1"/>
              </a:solidFill>
            </a:rPr>
            <a:t>بإلاضافة</a:t>
          </a:r>
          <a:r>
            <a:rPr lang="ar-SA" sz="2400" b="1" dirty="0">
              <a:solidFill>
                <a:schemeClr val="tx1"/>
              </a:solidFill>
            </a:rPr>
            <a:t> للمنحى النوعي أو الوصفي في تفسير الأحداث التاريخية</a:t>
          </a:r>
        </a:p>
      </dgm:t>
    </dgm:pt>
    <dgm:pt modelId="{A8BAC3CB-3E66-4C3A-97A3-09C11C81BC3F}" type="parTrans" cxnId="{71A90E5B-AA9A-4554-840F-FD7FAC02719F}">
      <dgm:prSet/>
      <dgm:spPr/>
      <dgm:t>
        <a:bodyPr/>
        <a:lstStyle/>
        <a:p>
          <a:pPr rtl="1"/>
          <a:endParaRPr lang="ar-SA" sz="2400" b="1">
            <a:solidFill>
              <a:schemeClr val="tx1"/>
            </a:solidFill>
          </a:endParaRPr>
        </a:p>
      </dgm:t>
    </dgm:pt>
    <dgm:pt modelId="{0FB8FDE8-6BC0-4834-A92D-C9BB891A0F06}" type="sibTrans" cxnId="{71A90E5B-AA9A-4554-840F-FD7FAC02719F}">
      <dgm:prSet/>
      <dgm:spPr/>
      <dgm:t>
        <a:bodyPr/>
        <a:lstStyle/>
        <a:p>
          <a:pPr rtl="1"/>
          <a:endParaRPr lang="ar-SA" sz="2400" b="1">
            <a:solidFill>
              <a:schemeClr val="tx1"/>
            </a:solidFill>
          </a:endParaRPr>
        </a:p>
      </dgm:t>
    </dgm:pt>
    <dgm:pt modelId="{2F6A6FE0-AE24-4FCA-BC53-8AB610DFDA3C}" type="pres">
      <dgm:prSet presAssocID="{78CF7C8B-E8A6-46F9-9952-FC0D44532813}" presName="linearFlow" presStyleCnt="0">
        <dgm:presLayoutVars>
          <dgm:dir/>
          <dgm:animLvl val="lvl"/>
          <dgm:resizeHandles val="exact"/>
        </dgm:presLayoutVars>
      </dgm:prSet>
      <dgm:spPr/>
    </dgm:pt>
    <dgm:pt modelId="{33E88C58-46AB-4DC7-A6C4-FC58BBDDA36B}" type="pres">
      <dgm:prSet presAssocID="{E2343272-B0DF-41D4-A89C-73B762E1C826}" presName="composite" presStyleCnt="0"/>
      <dgm:spPr/>
    </dgm:pt>
    <dgm:pt modelId="{B888BDD1-7FDA-4A9A-BC89-AE7F7C8702D8}" type="pres">
      <dgm:prSet presAssocID="{E2343272-B0DF-41D4-A89C-73B762E1C826}" presName="parentText" presStyleLbl="alignNode1" presStyleIdx="0" presStyleCnt="3">
        <dgm:presLayoutVars>
          <dgm:chMax val="1"/>
          <dgm:bulletEnabled val="1"/>
        </dgm:presLayoutVars>
      </dgm:prSet>
      <dgm:spPr/>
    </dgm:pt>
    <dgm:pt modelId="{6FBDF109-C01B-4D7F-A36C-61EAB102BC86}" type="pres">
      <dgm:prSet presAssocID="{E2343272-B0DF-41D4-A89C-73B762E1C826}" presName="descendantText" presStyleLbl="alignAcc1" presStyleIdx="0" presStyleCnt="3" custScaleY="137262">
        <dgm:presLayoutVars>
          <dgm:bulletEnabled val="1"/>
        </dgm:presLayoutVars>
      </dgm:prSet>
      <dgm:spPr/>
    </dgm:pt>
    <dgm:pt modelId="{581274A3-1DF9-46D5-86AC-3324E26A6AAE}" type="pres">
      <dgm:prSet presAssocID="{EE1A2887-E423-477B-ABCF-759FAE31E391}" presName="sp" presStyleCnt="0"/>
      <dgm:spPr/>
    </dgm:pt>
    <dgm:pt modelId="{B956F485-8E2F-4AF2-A462-679565A04F4B}" type="pres">
      <dgm:prSet presAssocID="{68C809D1-01A8-4AFF-B391-9C1542FF23D5}" presName="composite" presStyleCnt="0"/>
      <dgm:spPr/>
    </dgm:pt>
    <dgm:pt modelId="{3C0D79CB-73E0-4E2D-A32E-0083B64ED05F}" type="pres">
      <dgm:prSet presAssocID="{68C809D1-01A8-4AFF-B391-9C1542FF23D5}" presName="parentText" presStyleLbl="alignNode1" presStyleIdx="1" presStyleCnt="3">
        <dgm:presLayoutVars>
          <dgm:chMax val="1"/>
          <dgm:bulletEnabled val="1"/>
        </dgm:presLayoutVars>
      </dgm:prSet>
      <dgm:spPr/>
    </dgm:pt>
    <dgm:pt modelId="{ADBFF170-B42F-4F9D-BECD-8FA4730C9A4C}" type="pres">
      <dgm:prSet presAssocID="{68C809D1-01A8-4AFF-B391-9C1542FF23D5}" presName="descendantText" presStyleLbl="alignAcc1" presStyleIdx="1" presStyleCnt="3" custScaleY="47184">
        <dgm:presLayoutVars>
          <dgm:bulletEnabled val="1"/>
        </dgm:presLayoutVars>
      </dgm:prSet>
      <dgm:spPr/>
    </dgm:pt>
    <dgm:pt modelId="{955611FF-89D6-4DAB-94F7-66A0D5A50BD9}" type="pres">
      <dgm:prSet presAssocID="{7BD39A2A-6DF4-4A68-A980-FFEB418B6C38}" presName="sp" presStyleCnt="0"/>
      <dgm:spPr/>
    </dgm:pt>
    <dgm:pt modelId="{FC552886-E08E-4559-A63C-1D7721A3A22C}" type="pres">
      <dgm:prSet presAssocID="{950CD2F9-271C-479A-BCFA-0581CE8DA958}" presName="composite" presStyleCnt="0"/>
      <dgm:spPr/>
    </dgm:pt>
    <dgm:pt modelId="{28FE4261-0769-4C0C-B08B-96B151F04405}" type="pres">
      <dgm:prSet presAssocID="{950CD2F9-271C-479A-BCFA-0581CE8DA958}" presName="parentText" presStyleLbl="alignNode1" presStyleIdx="2" presStyleCnt="3">
        <dgm:presLayoutVars>
          <dgm:chMax val="1"/>
          <dgm:bulletEnabled val="1"/>
        </dgm:presLayoutVars>
      </dgm:prSet>
      <dgm:spPr/>
    </dgm:pt>
    <dgm:pt modelId="{2D3F37AA-AB3A-4A27-B01E-B7687EAC9B21}" type="pres">
      <dgm:prSet presAssocID="{950CD2F9-271C-479A-BCFA-0581CE8DA958}" presName="descendantText" presStyleLbl="alignAcc1" presStyleIdx="2" presStyleCnt="3" custScaleY="173616">
        <dgm:presLayoutVars>
          <dgm:bulletEnabled val="1"/>
        </dgm:presLayoutVars>
      </dgm:prSet>
      <dgm:spPr/>
    </dgm:pt>
  </dgm:ptLst>
  <dgm:cxnLst>
    <dgm:cxn modelId="{20BC8602-D704-4818-8AA7-DFA598391F80}" type="presOf" srcId="{78CF7C8B-E8A6-46F9-9952-FC0D44532813}" destId="{2F6A6FE0-AE24-4FCA-BC53-8AB610DFDA3C}" srcOrd="0" destOrd="0" presId="urn:microsoft.com/office/officeart/2005/8/layout/chevron2"/>
    <dgm:cxn modelId="{2BF24339-8446-4ED1-99FA-8243F592A852}" srcId="{68C809D1-01A8-4AFF-B391-9C1542FF23D5}" destId="{999D0D0C-8995-444A-8C5A-8E7DDBF9A4D2}" srcOrd="0" destOrd="0" parTransId="{5BD90196-49E4-47D6-BF84-4DE20D1DFC18}" sibTransId="{BCC25A7E-1776-4E67-8953-4384985506D1}"/>
    <dgm:cxn modelId="{80E4853A-1FD6-41A5-B6A1-6347FDA82EF3}" srcId="{E2343272-B0DF-41D4-A89C-73B762E1C826}" destId="{66191532-74DA-43B1-B32A-92C23CA92B64}" srcOrd="0" destOrd="0" parTransId="{91F65AB6-B294-4695-B845-ECFDDFCB9133}" sibTransId="{CDA701BA-EC2F-4BB4-BBDA-2E94F766BC5D}"/>
    <dgm:cxn modelId="{71A90E5B-AA9A-4554-840F-FD7FAC02719F}" srcId="{950CD2F9-271C-479A-BCFA-0581CE8DA958}" destId="{974083B9-3372-4171-93F7-14117BD042CE}" srcOrd="0" destOrd="0" parTransId="{A8BAC3CB-3E66-4C3A-97A3-09C11C81BC3F}" sibTransId="{0FB8FDE8-6BC0-4834-A92D-C9BB891A0F06}"/>
    <dgm:cxn modelId="{07049B87-4418-41A0-8D7E-6369441F4D84}" srcId="{78CF7C8B-E8A6-46F9-9952-FC0D44532813}" destId="{E2343272-B0DF-41D4-A89C-73B762E1C826}" srcOrd="0" destOrd="0" parTransId="{6F2D18B0-56C6-4B22-A7FE-144662EC21CA}" sibTransId="{EE1A2887-E423-477B-ABCF-759FAE31E391}"/>
    <dgm:cxn modelId="{501E988B-A930-41FE-9C20-DF47C2499580}" type="presOf" srcId="{950CD2F9-271C-479A-BCFA-0581CE8DA958}" destId="{28FE4261-0769-4C0C-B08B-96B151F04405}" srcOrd="0" destOrd="0" presId="urn:microsoft.com/office/officeart/2005/8/layout/chevron2"/>
    <dgm:cxn modelId="{7678DF8F-DFAD-4289-84A7-573A27DB2FF4}" srcId="{78CF7C8B-E8A6-46F9-9952-FC0D44532813}" destId="{950CD2F9-271C-479A-BCFA-0581CE8DA958}" srcOrd="2" destOrd="0" parTransId="{AAFBAD74-5733-4DD5-BF7C-2874E8B56574}" sibTransId="{3D7E18B8-5E18-4E08-89B1-2465579EF6F3}"/>
    <dgm:cxn modelId="{267FBB97-3F93-4022-9FDD-3FE52BA14BC3}" type="presOf" srcId="{999D0D0C-8995-444A-8C5A-8E7DDBF9A4D2}" destId="{ADBFF170-B42F-4F9D-BECD-8FA4730C9A4C}" srcOrd="0" destOrd="0" presId="urn:microsoft.com/office/officeart/2005/8/layout/chevron2"/>
    <dgm:cxn modelId="{7CB6E89C-4886-466F-8DA1-A8D895EAB2F6}" type="presOf" srcId="{974083B9-3372-4171-93F7-14117BD042CE}" destId="{2D3F37AA-AB3A-4A27-B01E-B7687EAC9B21}" srcOrd="0" destOrd="0" presId="urn:microsoft.com/office/officeart/2005/8/layout/chevron2"/>
    <dgm:cxn modelId="{73440BCA-08E0-4CE4-9E40-4E65946F3AFA}" srcId="{78CF7C8B-E8A6-46F9-9952-FC0D44532813}" destId="{68C809D1-01A8-4AFF-B391-9C1542FF23D5}" srcOrd="1" destOrd="0" parTransId="{EADF8C9C-6944-411C-874F-28E412D1257C}" sibTransId="{7BD39A2A-6DF4-4A68-A980-FFEB418B6C38}"/>
    <dgm:cxn modelId="{7A9B0AE2-81AD-4A8E-B4F1-A36D8352B9AB}" type="presOf" srcId="{E2343272-B0DF-41D4-A89C-73B762E1C826}" destId="{B888BDD1-7FDA-4A9A-BC89-AE7F7C8702D8}" srcOrd="0" destOrd="0" presId="urn:microsoft.com/office/officeart/2005/8/layout/chevron2"/>
    <dgm:cxn modelId="{C073D0E4-2379-46E7-81B6-DD26E75946E6}" type="presOf" srcId="{66191532-74DA-43B1-B32A-92C23CA92B64}" destId="{6FBDF109-C01B-4D7F-A36C-61EAB102BC86}" srcOrd="0" destOrd="0" presId="urn:microsoft.com/office/officeart/2005/8/layout/chevron2"/>
    <dgm:cxn modelId="{D3A617F1-4B96-44A0-BBA5-D4BC69FCA14A}" type="presOf" srcId="{68C809D1-01A8-4AFF-B391-9C1542FF23D5}" destId="{3C0D79CB-73E0-4E2D-A32E-0083B64ED05F}" srcOrd="0" destOrd="0" presId="urn:microsoft.com/office/officeart/2005/8/layout/chevron2"/>
    <dgm:cxn modelId="{6FD1A67F-2510-4A08-8C43-5DA8642F6BB7}" type="presParOf" srcId="{2F6A6FE0-AE24-4FCA-BC53-8AB610DFDA3C}" destId="{33E88C58-46AB-4DC7-A6C4-FC58BBDDA36B}" srcOrd="0" destOrd="0" presId="urn:microsoft.com/office/officeart/2005/8/layout/chevron2"/>
    <dgm:cxn modelId="{5B47E6FA-8F0D-4BE4-BC7A-9AE6BDAB5A73}" type="presParOf" srcId="{33E88C58-46AB-4DC7-A6C4-FC58BBDDA36B}" destId="{B888BDD1-7FDA-4A9A-BC89-AE7F7C8702D8}" srcOrd="0" destOrd="0" presId="urn:microsoft.com/office/officeart/2005/8/layout/chevron2"/>
    <dgm:cxn modelId="{862ECB55-758A-4603-B06D-FE75D390CE0F}" type="presParOf" srcId="{33E88C58-46AB-4DC7-A6C4-FC58BBDDA36B}" destId="{6FBDF109-C01B-4D7F-A36C-61EAB102BC86}" srcOrd="1" destOrd="0" presId="urn:microsoft.com/office/officeart/2005/8/layout/chevron2"/>
    <dgm:cxn modelId="{CECAF5DD-D7D5-4AC1-B090-6364A3DA51E5}" type="presParOf" srcId="{2F6A6FE0-AE24-4FCA-BC53-8AB610DFDA3C}" destId="{581274A3-1DF9-46D5-86AC-3324E26A6AAE}" srcOrd="1" destOrd="0" presId="urn:microsoft.com/office/officeart/2005/8/layout/chevron2"/>
    <dgm:cxn modelId="{76DC5CC8-3802-47D3-997C-0E432B8D843B}" type="presParOf" srcId="{2F6A6FE0-AE24-4FCA-BC53-8AB610DFDA3C}" destId="{B956F485-8E2F-4AF2-A462-679565A04F4B}" srcOrd="2" destOrd="0" presId="urn:microsoft.com/office/officeart/2005/8/layout/chevron2"/>
    <dgm:cxn modelId="{42BC6693-C7D8-4243-9373-926FE4DD2D08}" type="presParOf" srcId="{B956F485-8E2F-4AF2-A462-679565A04F4B}" destId="{3C0D79CB-73E0-4E2D-A32E-0083B64ED05F}" srcOrd="0" destOrd="0" presId="urn:microsoft.com/office/officeart/2005/8/layout/chevron2"/>
    <dgm:cxn modelId="{CCD76BDA-1A06-4E5E-AB42-FE19AE6ED207}" type="presParOf" srcId="{B956F485-8E2F-4AF2-A462-679565A04F4B}" destId="{ADBFF170-B42F-4F9D-BECD-8FA4730C9A4C}" srcOrd="1" destOrd="0" presId="urn:microsoft.com/office/officeart/2005/8/layout/chevron2"/>
    <dgm:cxn modelId="{66E5213F-8A59-44F8-89EC-FA1321EF4424}" type="presParOf" srcId="{2F6A6FE0-AE24-4FCA-BC53-8AB610DFDA3C}" destId="{955611FF-89D6-4DAB-94F7-66A0D5A50BD9}" srcOrd="3" destOrd="0" presId="urn:microsoft.com/office/officeart/2005/8/layout/chevron2"/>
    <dgm:cxn modelId="{93ABA156-44CD-4C6B-BC2A-385F7297E4E8}" type="presParOf" srcId="{2F6A6FE0-AE24-4FCA-BC53-8AB610DFDA3C}" destId="{FC552886-E08E-4559-A63C-1D7721A3A22C}" srcOrd="4" destOrd="0" presId="urn:microsoft.com/office/officeart/2005/8/layout/chevron2"/>
    <dgm:cxn modelId="{84D6294E-EAED-4DD9-B919-7606CF1F0087}" type="presParOf" srcId="{FC552886-E08E-4559-A63C-1D7721A3A22C}" destId="{28FE4261-0769-4C0C-B08B-96B151F04405}" srcOrd="0" destOrd="0" presId="urn:microsoft.com/office/officeart/2005/8/layout/chevron2"/>
    <dgm:cxn modelId="{5CFF8CFB-C8E9-4B58-9510-96DF7B452B8F}" type="presParOf" srcId="{FC552886-E08E-4559-A63C-1D7721A3A22C}" destId="{2D3F37AA-AB3A-4A27-B01E-B7687EAC9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2D76E7-5718-4E15-8B98-73D92C28F5A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SA"/>
        </a:p>
      </dgm:t>
    </dgm:pt>
    <dgm:pt modelId="{791001CC-19C4-487F-9389-20C4DE5828DF}">
      <dgm:prSet phldrT="[نص]"/>
      <dgm:spPr>
        <a:solidFill>
          <a:schemeClr val="accent2">
            <a:lumMod val="40000"/>
            <a:lumOff val="60000"/>
          </a:schemeClr>
        </a:solidFill>
      </dgm:spPr>
      <dgm:t>
        <a:bodyPr/>
        <a:lstStyle/>
        <a:p>
          <a:pPr rtl="1"/>
          <a:r>
            <a:rPr lang="ar-SA" dirty="0">
              <a:solidFill>
                <a:schemeClr val="tx2">
                  <a:lumMod val="75000"/>
                </a:schemeClr>
              </a:solidFill>
            </a:rPr>
            <a:t>الخطوة الأولى: تحديد المشكلة</a:t>
          </a:r>
        </a:p>
      </dgm:t>
    </dgm:pt>
    <dgm:pt modelId="{5D1ED84D-92D8-4AE9-A65F-011E3A20E146}" type="parTrans" cxnId="{E137DD80-EABD-4D36-96B8-EC4C91DF0942}">
      <dgm:prSet/>
      <dgm:spPr/>
      <dgm:t>
        <a:bodyPr/>
        <a:lstStyle/>
        <a:p>
          <a:pPr rtl="1"/>
          <a:endParaRPr lang="ar-SA">
            <a:solidFill>
              <a:schemeClr val="tx2">
                <a:lumMod val="75000"/>
              </a:schemeClr>
            </a:solidFill>
          </a:endParaRPr>
        </a:p>
      </dgm:t>
    </dgm:pt>
    <dgm:pt modelId="{D1F971C2-0690-411D-ABFE-087BF9DD7AE1}" type="sibTrans" cxnId="{E137DD80-EABD-4D36-96B8-EC4C91DF0942}">
      <dgm:prSet/>
      <dgm:spPr/>
      <dgm:t>
        <a:bodyPr/>
        <a:lstStyle/>
        <a:p>
          <a:pPr rtl="1"/>
          <a:endParaRPr lang="ar-SA">
            <a:solidFill>
              <a:schemeClr val="tx2">
                <a:lumMod val="75000"/>
              </a:schemeClr>
            </a:solidFill>
          </a:endParaRPr>
        </a:p>
      </dgm:t>
    </dgm:pt>
    <dgm:pt modelId="{E4960457-4952-47E2-A852-1E605A4F9490}">
      <dgm:prSet phldrT="[نص]"/>
      <dgm:spPr>
        <a:solidFill>
          <a:schemeClr val="accent3">
            <a:lumMod val="40000"/>
            <a:lumOff val="60000"/>
          </a:schemeClr>
        </a:solidFill>
      </dgm:spPr>
      <dgm:t>
        <a:bodyPr/>
        <a:lstStyle/>
        <a:p>
          <a:pPr rtl="1"/>
          <a:r>
            <a:rPr lang="ar-SA" dirty="0">
              <a:solidFill>
                <a:schemeClr val="tx2">
                  <a:lumMod val="75000"/>
                </a:schemeClr>
              </a:solidFill>
            </a:rPr>
            <a:t>الخطوة الثانية: جمع المعلومات والبيانات</a:t>
          </a:r>
        </a:p>
      </dgm:t>
    </dgm:pt>
    <dgm:pt modelId="{8853D32E-3220-49A1-A64D-26F2A0E717F9}" type="parTrans" cxnId="{7D9D90E9-FB1B-4B20-B844-D961C08CDF52}">
      <dgm:prSet/>
      <dgm:spPr/>
      <dgm:t>
        <a:bodyPr/>
        <a:lstStyle/>
        <a:p>
          <a:pPr rtl="1"/>
          <a:endParaRPr lang="ar-SA">
            <a:solidFill>
              <a:schemeClr val="tx2">
                <a:lumMod val="75000"/>
              </a:schemeClr>
            </a:solidFill>
          </a:endParaRPr>
        </a:p>
      </dgm:t>
    </dgm:pt>
    <dgm:pt modelId="{5E6C6740-1F99-439E-937D-D7F30EE7F3B7}" type="sibTrans" cxnId="{7D9D90E9-FB1B-4B20-B844-D961C08CDF52}">
      <dgm:prSet/>
      <dgm:spPr/>
      <dgm:t>
        <a:bodyPr/>
        <a:lstStyle/>
        <a:p>
          <a:pPr rtl="1"/>
          <a:endParaRPr lang="ar-SA">
            <a:solidFill>
              <a:schemeClr val="tx2">
                <a:lumMod val="75000"/>
              </a:schemeClr>
            </a:solidFill>
          </a:endParaRPr>
        </a:p>
      </dgm:t>
    </dgm:pt>
    <dgm:pt modelId="{7ED62EBD-A638-4F8C-8249-A1E2AC715D2B}">
      <dgm:prSet phldrT="[نص]"/>
      <dgm:spPr>
        <a:solidFill>
          <a:schemeClr val="accent4">
            <a:lumMod val="60000"/>
            <a:lumOff val="40000"/>
          </a:schemeClr>
        </a:solidFill>
      </dgm:spPr>
      <dgm:t>
        <a:bodyPr/>
        <a:lstStyle/>
        <a:p>
          <a:pPr rtl="1"/>
          <a:r>
            <a:rPr lang="ar-SA" dirty="0">
              <a:solidFill>
                <a:schemeClr val="tx2">
                  <a:lumMod val="75000"/>
                </a:schemeClr>
              </a:solidFill>
            </a:rPr>
            <a:t>الخطوة الثالثة: تحديد مصادر المعلومات والبيانات</a:t>
          </a:r>
        </a:p>
      </dgm:t>
    </dgm:pt>
    <dgm:pt modelId="{75B45A3E-053E-4337-A6FE-0FDD1C72E068}" type="parTrans" cxnId="{001A8932-654C-4729-9822-C0C4FEB9B77B}">
      <dgm:prSet/>
      <dgm:spPr/>
      <dgm:t>
        <a:bodyPr/>
        <a:lstStyle/>
        <a:p>
          <a:pPr rtl="1"/>
          <a:endParaRPr lang="ar-SA">
            <a:solidFill>
              <a:schemeClr val="tx2">
                <a:lumMod val="75000"/>
              </a:schemeClr>
            </a:solidFill>
          </a:endParaRPr>
        </a:p>
      </dgm:t>
    </dgm:pt>
    <dgm:pt modelId="{6AAEBCAB-CB6A-4D5F-A24D-2A1DB99E197A}" type="sibTrans" cxnId="{001A8932-654C-4729-9822-C0C4FEB9B77B}">
      <dgm:prSet/>
      <dgm:spPr/>
      <dgm:t>
        <a:bodyPr/>
        <a:lstStyle/>
        <a:p>
          <a:pPr rtl="1"/>
          <a:endParaRPr lang="ar-SA">
            <a:solidFill>
              <a:schemeClr val="tx2">
                <a:lumMod val="75000"/>
              </a:schemeClr>
            </a:solidFill>
          </a:endParaRPr>
        </a:p>
      </dgm:t>
    </dgm:pt>
    <dgm:pt modelId="{C8EDF39E-90C9-4E9D-B55E-8E6D9F073E9B}" type="pres">
      <dgm:prSet presAssocID="{4F2D76E7-5718-4E15-8B98-73D92C28F5A5}" presName="outerComposite" presStyleCnt="0">
        <dgm:presLayoutVars>
          <dgm:chMax val="5"/>
          <dgm:dir/>
          <dgm:resizeHandles val="exact"/>
        </dgm:presLayoutVars>
      </dgm:prSet>
      <dgm:spPr/>
    </dgm:pt>
    <dgm:pt modelId="{7A1F0C4F-D4BB-4F90-8D21-EB7CDFEC3DA3}" type="pres">
      <dgm:prSet presAssocID="{4F2D76E7-5718-4E15-8B98-73D92C28F5A5}" presName="dummyMaxCanvas" presStyleCnt="0">
        <dgm:presLayoutVars/>
      </dgm:prSet>
      <dgm:spPr/>
    </dgm:pt>
    <dgm:pt modelId="{903E4D55-7868-4563-9989-21CDF3CBAE25}" type="pres">
      <dgm:prSet presAssocID="{4F2D76E7-5718-4E15-8B98-73D92C28F5A5}" presName="ThreeNodes_1" presStyleLbl="node1" presStyleIdx="0" presStyleCnt="3">
        <dgm:presLayoutVars>
          <dgm:bulletEnabled val="1"/>
        </dgm:presLayoutVars>
      </dgm:prSet>
      <dgm:spPr/>
    </dgm:pt>
    <dgm:pt modelId="{5A94732B-56E8-4FFB-8258-4A0E0A010EB3}" type="pres">
      <dgm:prSet presAssocID="{4F2D76E7-5718-4E15-8B98-73D92C28F5A5}" presName="ThreeNodes_2" presStyleLbl="node1" presStyleIdx="1" presStyleCnt="3">
        <dgm:presLayoutVars>
          <dgm:bulletEnabled val="1"/>
        </dgm:presLayoutVars>
      </dgm:prSet>
      <dgm:spPr/>
    </dgm:pt>
    <dgm:pt modelId="{98705530-8875-49A3-A358-BA5040D68B9C}" type="pres">
      <dgm:prSet presAssocID="{4F2D76E7-5718-4E15-8B98-73D92C28F5A5}" presName="ThreeNodes_3" presStyleLbl="node1" presStyleIdx="2" presStyleCnt="3">
        <dgm:presLayoutVars>
          <dgm:bulletEnabled val="1"/>
        </dgm:presLayoutVars>
      </dgm:prSet>
      <dgm:spPr/>
    </dgm:pt>
    <dgm:pt modelId="{90434284-8872-4A59-8DEE-2B9CB873C7E4}" type="pres">
      <dgm:prSet presAssocID="{4F2D76E7-5718-4E15-8B98-73D92C28F5A5}" presName="ThreeConn_1-2" presStyleLbl="fgAccFollowNode1" presStyleIdx="0" presStyleCnt="2">
        <dgm:presLayoutVars>
          <dgm:bulletEnabled val="1"/>
        </dgm:presLayoutVars>
      </dgm:prSet>
      <dgm:spPr/>
    </dgm:pt>
    <dgm:pt modelId="{79C7A245-5D88-4742-A398-CC6722B72A0C}" type="pres">
      <dgm:prSet presAssocID="{4F2D76E7-5718-4E15-8B98-73D92C28F5A5}" presName="ThreeConn_2-3" presStyleLbl="fgAccFollowNode1" presStyleIdx="1" presStyleCnt="2">
        <dgm:presLayoutVars>
          <dgm:bulletEnabled val="1"/>
        </dgm:presLayoutVars>
      </dgm:prSet>
      <dgm:spPr/>
    </dgm:pt>
    <dgm:pt modelId="{57647424-806A-4C32-91F6-962235E4A3A8}" type="pres">
      <dgm:prSet presAssocID="{4F2D76E7-5718-4E15-8B98-73D92C28F5A5}" presName="ThreeNodes_1_text" presStyleLbl="node1" presStyleIdx="2" presStyleCnt="3">
        <dgm:presLayoutVars>
          <dgm:bulletEnabled val="1"/>
        </dgm:presLayoutVars>
      </dgm:prSet>
      <dgm:spPr/>
    </dgm:pt>
    <dgm:pt modelId="{DAB7922C-D24C-4965-8E5D-DF29E26B87DD}" type="pres">
      <dgm:prSet presAssocID="{4F2D76E7-5718-4E15-8B98-73D92C28F5A5}" presName="ThreeNodes_2_text" presStyleLbl="node1" presStyleIdx="2" presStyleCnt="3">
        <dgm:presLayoutVars>
          <dgm:bulletEnabled val="1"/>
        </dgm:presLayoutVars>
      </dgm:prSet>
      <dgm:spPr/>
    </dgm:pt>
    <dgm:pt modelId="{9ECE025D-ABF4-4BF5-9619-F82FA6207123}" type="pres">
      <dgm:prSet presAssocID="{4F2D76E7-5718-4E15-8B98-73D92C28F5A5}" presName="ThreeNodes_3_text" presStyleLbl="node1" presStyleIdx="2" presStyleCnt="3">
        <dgm:presLayoutVars>
          <dgm:bulletEnabled val="1"/>
        </dgm:presLayoutVars>
      </dgm:prSet>
      <dgm:spPr/>
    </dgm:pt>
  </dgm:ptLst>
  <dgm:cxnLst>
    <dgm:cxn modelId="{0E811B2E-434D-4F65-97EE-2DABE1B290F3}" type="presOf" srcId="{E4960457-4952-47E2-A852-1E605A4F9490}" destId="{5A94732B-56E8-4FFB-8258-4A0E0A010EB3}" srcOrd="0" destOrd="0" presId="urn:microsoft.com/office/officeart/2005/8/layout/vProcess5"/>
    <dgm:cxn modelId="{001A8932-654C-4729-9822-C0C4FEB9B77B}" srcId="{4F2D76E7-5718-4E15-8B98-73D92C28F5A5}" destId="{7ED62EBD-A638-4F8C-8249-A1E2AC715D2B}" srcOrd="2" destOrd="0" parTransId="{75B45A3E-053E-4337-A6FE-0FDD1C72E068}" sibTransId="{6AAEBCAB-CB6A-4D5F-A24D-2A1DB99E197A}"/>
    <dgm:cxn modelId="{97260B3B-76CC-4F40-9DB7-44C7771D604E}" type="presOf" srcId="{791001CC-19C4-487F-9389-20C4DE5828DF}" destId="{57647424-806A-4C32-91F6-962235E4A3A8}" srcOrd="1" destOrd="0" presId="urn:microsoft.com/office/officeart/2005/8/layout/vProcess5"/>
    <dgm:cxn modelId="{8F7E0D5F-C732-4E0F-926A-92F6C58D49D0}" type="presOf" srcId="{7ED62EBD-A638-4F8C-8249-A1E2AC715D2B}" destId="{98705530-8875-49A3-A358-BA5040D68B9C}" srcOrd="0" destOrd="0" presId="urn:microsoft.com/office/officeart/2005/8/layout/vProcess5"/>
    <dgm:cxn modelId="{BA49734D-1423-42D1-A73E-10F17D0EF3F7}" type="presOf" srcId="{5E6C6740-1F99-439E-937D-D7F30EE7F3B7}" destId="{79C7A245-5D88-4742-A398-CC6722B72A0C}" srcOrd="0" destOrd="0" presId="urn:microsoft.com/office/officeart/2005/8/layout/vProcess5"/>
    <dgm:cxn modelId="{9D2C3A51-F820-42C0-86A8-5F9E4F9958E9}" type="presOf" srcId="{791001CC-19C4-487F-9389-20C4DE5828DF}" destId="{903E4D55-7868-4563-9989-21CDF3CBAE25}" srcOrd="0" destOrd="0" presId="urn:microsoft.com/office/officeart/2005/8/layout/vProcess5"/>
    <dgm:cxn modelId="{E137DD80-EABD-4D36-96B8-EC4C91DF0942}" srcId="{4F2D76E7-5718-4E15-8B98-73D92C28F5A5}" destId="{791001CC-19C4-487F-9389-20C4DE5828DF}" srcOrd="0" destOrd="0" parTransId="{5D1ED84D-92D8-4AE9-A65F-011E3A20E146}" sibTransId="{D1F971C2-0690-411D-ABFE-087BF9DD7AE1}"/>
    <dgm:cxn modelId="{59F33D8F-7AB7-449F-B35F-F10BB26EACC6}" type="presOf" srcId="{E4960457-4952-47E2-A852-1E605A4F9490}" destId="{DAB7922C-D24C-4965-8E5D-DF29E26B87DD}" srcOrd="1" destOrd="0" presId="urn:microsoft.com/office/officeart/2005/8/layout/vProcess5"/>
    <dgm:cxn modelId="{557B26BC-FDD9-414B-8CE4-D63354867869}" type="presOf" srcId="{7ED62EBD-A638-4F8C-8249-A1E2AC715D2B}" destId="{9ECE025D-ABF4-4BF5-9619-F82FA6207123}" srcOrd="1" destOrd="0" presId="urn:microsoft.com/office/officeart/2005/8/layout/vProcess5"/>
    <dgm:cxn modelId="{E393DEE1-EC19-4B14-92C6-A2FC5701C45B}" type="presOf" srcId="{4F2D76E7-5718-4E15-8B98-73D92C28F5A5}" destId="{C8EDF39E-90C9-4E9D-B55E-8E6D9F073E9B}" srcOrd="0" destOrd="0" presId="urn:microsoft.com/office/officeart/2005/8/layout/vProcess5"/>
    <dgm:cxn modelId="{7D9D90E9-FB1B-4B20-B844-D961C08CDF52}" srcId="{4F2D76E7-5718-4E15-8B98-73D92C28F5A5}" destId="{E4960457-4952-47E2-A852-1E605A4F9490}" srcOrd="1" destOrd="0" parTransId="{8853D32E-3220-49A1-A64D-26F2A0E717F9}" sibTransId="{5E6C6740-1F99-439E-937D-D7F30EE7F3B7}"/>
    <dgm:cxn modelId="{443615F2-2A00-4081-8C75-E2288E4CF642}" type="presOf" srcId="{D1F971C2-0690-411D-ABFE-087BF9DD7AE1}" destId="{90434284-8872-4A59-8DEE-2B9CB873C7E4}" srcOrd="0" destOrd="0" presId="urn:microsoft.com/office/officeart/2005/8/layout/vProcess5"/>
    <dgm:cxn modelId="{3EF70B5A-9111-4101-8F9F-BF93414A1D81}" type="presParOf" srcId="{C8EDF39E-90C9-4E9D-B55E-8E6D9F073E9B}" destId="{7A1F0C4F-D4BB-4F90-8D21-EB7CDFEC3DA3}" srcOrd="0" destOrd="0" presId="urn:microsoft.com/office/officeart/2005/8/layout/vProcess5"/>
    <dgm:cxn modelId="{8553E5AD-1413-4961-8225-02026841F0F3}" type="presParOf" srcId="{C8EDF39E-90C9-4E9D-B55E-8E6D9F073E9B}" destId="{903E4D55-7868-4563-9989-21CDF3CBAE25}" srcOrd="1" destOrd="0" presId="urn:microsoft.com/office/officeart/2005/8/layout/vProcess5"/>
    <dgm:cxn modelId="{899A166E-922E-46D3-B489-84E8C0DE41AC}" type="presParOf" srcId="{C8EDF39E-90C9-4E9D-B55E-8E6D9F073E9B}" destId="{5A94732B-56E8-4FFB-8258-4A0E0A010EB3}" srcOrd="2" destOrd="0" presId="urn:microsoft.com/office/officeart/2005/8/layout/vProcess5"/>
    <dgm:cxn modelId="{0809199E-84A6-479C-B9D3-7F1774A37F35}" type="presParOf" srcId="{C8EDF39E-90C9-4E9D-B55E-8E6D9F073E9B}" destId="{98705530-8875-49A3-A358-BA5040D68B9C}" srcOrd="3" destOrd="0" presId="urn:microsoft.com/office/officeart/2005/8/layout/vProcess5"/>
    <dgm:cxn modelId="{535C7E6F-34A9-4CC6-829F-EE4D95DEA751}" type="presParOf" srcId="{C8EDF39E-90C9-4E9D-B55E-8E6D9F073E9B}" destId="{90434284-8872-4A59-8DEE-2B9CB873C7E4}" srcOrd="4" destOrd="0" presId="urn:microsoft.com/office/officeart/2005/8/layout/vProcess5"/>
    <dgm:cxn modelId="{A4530611-2361-4915-AFB1-F7EE18EE4851}" type="presParOf" srcId="{C8EDF39E-90C9-4E9D-B55E-8E6D9F073E9B}" destId="{79C7A245-5D88-4742-A398-CC6722B72A0C}" srcOrd="5" destOrd="0" presId="urn:microsoft.com/office/officeart/2005/8/layout/vProcess5"/>
    <dgm:cxn modelId="{F77C5FA5-AADE-46F5-81C7-3FF9EA02FC52}" type="presParOf" srcId="{C8EDF39E-90C9-4E9D-B55E-8E6D9F073E9B}" destId="{57647424-806A-4C32-91F6-962235E4A3A8}" srcOrd="6" destOrd="0" presId="urn:microsoft.com/office/officeart/2005/8/layout/vProcess5"/>
    <dgm:cxn modelId="{CC90CA9B-83FF-49F0-933A-5524E1AC929F}" type="presParOf" srcId="{C8EDF39E-90C9-4E9D-B55E-8E6D9F073E9B}" destId="{DAB7922C-D24C-4965-8E5D-DF29E26B87DD}" srcOrd="7" destOrd="0" presId="urn:microsoft.com/office/officeart/2005/8/layout/vProcess5"/>
    <dgm:cxn modelId="{D9F77BF6-D828-46CA-9DFC-6F635967AFD8}" type="presParOf" srcId="{C8EDF39E-90C9-4E9D-B55E-8E6D9F073E9B}" destId="{9ECE025D-ABF4-4BF5-9619-F82FA6207123}"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D5BC98-6D80-4DC7-96E6-45B917D7D2A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SA"/>
        </a:p>
      </dgm:t>
    </dgm:pt>
    <dgm:pt modelId="{92263548-D86F-4C14-A351-BB51B2A37D8D}">
      <dgm:prSet phldrT="[نص]"/>
      <dgm:spPr>
        <a:solidFill>
          <a:schemeClr val="accent5">
            <a:lumMod val="20000"/>
            <a:lumOff val="80000"/>
          </a:schemeClr>
        </a:solidFill>
      </dgm:spPr>
      <dgm:t>
        <a:bodyPr/>
        <a:lstStyle/>
        <a:p>
          <a:pPr rtl="1"/>
          <a:r>
            <a:rPr lang="ar-SA" dirty="0">
              <a:solidFill>
                <a:schemeClr val="tx2">
                  <a:lumMod val="75000"/>
                </a:schemeClr>
              </a:solidFill>
            </a:rPr>
            <a:t>الخطوة الرابعة: نقد مصادر المعلومات</a:t>
          </a:r>
        </a:p>
      </dgm:t>
    </dgm:pt>
    <dgm:pt modelId="{90143A0D-659D-49A9-82CB-CC4B50924AA9}" type="parTrans" cxnId="{39583B88-7D55-43EE-BF24-F8C455BD8178}">
      <dgm:prSet/>
      <dgm:spPr/>
      <dgm:t>
        <a:bodyPr/>
        <a:lstStyle/>
        <a:p>
          <a:pPr rtl="1"/>
          <a:endParaRPr lang="ar-SA">
            <a:solidFill>
              <a:schemeClr val="tx2">
                <a:lumMod val="75000"/>
              </a:schemeClr>
            </a:solidFill>
          </a:endParaRPr>
        </a:p>
      </dgm:t>
    </dgm:pt>
    <dgm:pt modelId="{9874615B-7085-4C0E-9F0F-73C8E87F0C0B}" type="sibTrans" cxnId="{39583B88-7D55-43EE-BF24-F8C455BD8178}">
      <dgm:prSet/>
      <dgm:spPr/>
      <dgm:t>
        <a:bodyPr/>
        <a:lstStyle/>
        <a:p>
          <a:pPr rtl="1"/>
          <a:endParaRPr lang="ar-SA">
            <a:solidFill>
              <a:schemeClr val="tx2">
                <a:lumMod val="75000"/>
              </a:schemeClr>
            </a:solidFill>
          </a:endParaRPr>
        </a:p>
      </dgm:t>
    </dgm:pt>
    <dgm:pt modelId="{5588AFFC-115B-4288-9BE3-3D676D35521D}">
      <dgm:prSet phldrT="[نص]"/>
      <dgm:spPr>
        <a:solidFill>
          <a:schemeClr val="bg2">
            <a:lumMod val="90000"/>
          </a:schemeClr>
        </a:solidFill>
      </dgm:spPr>
      <dgm:t>
        <a:bodyPr/>
        <a:lstStyle/>
        <a:p>
          <a:pPr rtl="1"/>
          <a:r>
            <a:rPr lang="ar-SA" dirty="0">
              <a:solidFill>
                <a:schemeClr val="tx2">
                  <a:lumMod val="75000"/>
                </a:schemeClr>
              </a:solidFill>
            </a:rPr>
            <a:t>الخطوة الخامسة: التحقق من الفرضيات البحثية.</a:t>
          </a:r>
        </a:p>
      </dgm:t>
    </dgm:pt>
    <dgm:pt modelId="{6A0B0AC5-8CCB-4A87-901F-C98070373FFE}" type="parTrans" cxnId="{D9426D06-ADD1-40B3-8561-70D3803856EA}">
      <dgm:prSet/>
      <dgm:spPr/>
      <dgm:t>
        <a:bodyPr/>
        <a:lstStyle/>
        <a:p>
          <a:pPr rtl="1"/>
          <a:endParaRPr lang="ar-SA">
            <a:solidFill>
              <a:schemeClr val="tx2">
                <a:lumMod val="75000"/>
              </a:schemeClr>
            </a:solidFill>
          </a:endParaRPr>
        </a:p>
      </dgm:t>
    </dgm:pt>
    <dgm:pt modelId="{4EFD29CA-D24D-4B90-9112-6328F84D42A8}" type="sibTrans" cxnId="{D9426D06-ADD1-40B3-8561-70D3803856EA}">
      <dgm:prSet/>
      <dgm:spPr/>
      <dgm:t>
        <a:bodyPr/>
        <a:lstStyle/>
        <a:p>
          <a:pPr rtl="1"/>
          <a:endParaRPr lang="ar-SA">
            <a:solidFill>
              <a:schemeClr val="tx2">
                <a:lumMod val="75000"/>
              </a:schemeClr>
            </a:solidFill>
          </a:endParaRPr>
        </a:p>
      </dgm:t>
    </dgm:pt>
    <dgm:pt modelId="{79E9E1D8-38B5-4A88-9664-413C4F7BB740}">
      <dgm:prSet/>
      <dgm:spPr>
        <a:solidFill>
          <a:schemeClr val="accent6">
            <a:lumMod val="40000"/>
            <a:lumOff val="60000"/>
          </a:schemeClr>
        </a:solidFill>
      </dgm:spPr>
      <dgm:t>
        <a:bodyPr/>
        <a:lstStyle/>
        <a:p>
          <a:pPr rtl="1"/>
          <a:r>
            <a:rPr lang="ar-SA" dirty="0">
              <a:solidFill>
                <a:schemeClr val="tx2">
                  <a:lumMod val="75000"/>
                </a:schemeClr>
              </a:solidFill>
            </a:rPr>
            <a:t>الخطوة السادسة:الوصول للتفسيرات والاستنتاجات </a:t>
          </a:r>
        </a:p>
      </dgm:t>
    </dgm:pt>
    <dgm:pt modelId="{40C022B7-EFE9-4A36-A6FC-73D09167476B}" type="parTrans" cxnId="{109D06CE-F75D-49DD-8652-06AA6902A319}">
      <dgm:prSet/>
      <dgm:spPr/>
      <dgm:t>
        <a:bodyPr/>
        <a:lstStyle/>
        <a:p>
          <a:pPr rtl="1"/>
          <a:endParaRPr lang="ar-SA"/>
        </a:p>
      </dgm:t>
    </dgm:pt>
    <dgm:pt modelId="{A74D653C-9A57-4E36-B066-0D7842F8C472}" type="sibTrans" cxnId="{109D06CE-F75D-49DD-8652-06AA6902A319}">
      <dgm:prSet/>
      <dgm:spPr/>
      <dgm:t>
        <a:bodyPr/>
        <a:lstStyle/>
        <a:p>
          <a:pPr rtl="1"/>
          <a:endParaRPr lang="ar-SA"/>
        </a:p>
      </dgm:t>
    </dgm:pt>
    <dgm:pt modelId="{A1D46C20-4E6A-4D6B-AC8A-CDFAEAE33400}" type="pres">
      <dgm:prSet presAssocID="{55D5BC98-6D80-4DC7-96E6-45B917D7D2A4}" presName="outerComposite" presStyleCnt="0">
        <dgm:presLayoutVars>
          <dgm:chMax val="5"/>
          <dgm:dir/>
          <dgm:resizeHandles val="exact"/>
        </dgm:presLayoutVars>
      </dgm:prSet>
      <dgm:spPr/>
    </dgm:pt>
    <dgm:pt modelId="{3A4A535A-EACA-4EA4-B89B-BE0886669EA1}" type="pres">
      <dgm:prSet presAssocID="{55D5BC98-6D80-4DC7-96E6-45B917D7D2A4}" presName="dummyMaxCanvas" presStyleCnt="0">
        <dgm:presLayoutVars/>
      </dgm:prSet>
      <dgm:spPr/>
    </dgm:pt>
    <dgm:pt modelId="{E4EF7795-1619-434E-94EC-D40D8E7C53B4}" type="pres">
      <dgm:prSet presAssocID="{55D5BC98-6D80-4DC7-96E6-45B917D7D2A4}" presName="ThreeNodes_1" presStyleLbl="node1" presStyleIdx="0" presStyleCnt="3">
        <dgm:presLayoutVars>
          <dgm:bulletEnabled val="1"/>
        </dgm:presLayoutVars>
      </dgm:prSet>
      <dgm:spPr/>
    </dgm:pt>
    <dgm:pt modelId="{2FC106D1-5499-4E6B-A3F5-477C836A5806}" type="pres">
      <dgm:prSet presAssocID="{55D5BC98-6D80-4DC7-96E6-45B917D7D2A4}" presName="ThreeNodes_2" presStyleLbl="node1" presStyleIdx="1" presStyleCnt="3">
        <dgm:presLayoutVars>
          <dgm:bulletEnabled val="1"/>
        </dgm:presLayoutVars>
      </dgm:prSet>
      <dgm:spPr/>
    </dgm:pt>
    <dgm:pt modelId="{7B9F370E-558B-4719-8FCC-EA3F3C5F676C}" type="pres">
      <dgm:prSet presAssocID="{55D5BC98-6D80-4DC7-96E6-45B917D7D2A4}" presName="ThreeNodes_3" presStyleLbl="node1" presStyleIdx="2" presStyleCnt="3">
        <dgm:presLayoutVars>
          <dgm:bulletEnabled val="1"/>
        </dgm:presLayoutVars>
      </dgm:prSet>
      <dgm:spPr/>
    </dgm:pt>
    <dgm:pt modelId="{0BC22BB3-ABC9-4875-9CB8-13196C0B059E}" type="pres">
      <dgm:prSet presAssocID="{55D5BC98-6D80-4DC7-96E6-45B917D7D2A4}" presName="ThreeConn_1-2" presStyleLbl="fgAccFollowNode1" presStyleIdx="0" presStyleCnt="2">
        <dgm:presLayoutVars>
          <dgm:bulletEnabled val="1"/>
        </dgm:presLayoutVars>
      </dgm:prSet>
      <dgm:spPr/>
    </dgm:pt>
    <dgm:pt modelId="{CF22D651-E08D-4127-8D4A-7D214D0E6D93}" type="pres">
      <dgm:prSet presAssocID="{55D5BC98-6D80-4DC7-96E6-45B917D7D2A4}" presName="ThreeConn_2-3" presStyleLbl="fgAccFollowNode1" presStyleIdx="1" presStyleCnt="2">
        <dgm:presLayoutVars>
          <dgm:bulletEnabled val="1"/>
        </dgm:presLayoutVars>
      </dgm:prSet>
      <dgm:spPr/>
    </dgm:pt>
    <dgm:pt modelId="{9753E690-B445-4DCD-AE48-1C6BF1A5A8F0}" type="pres">
      <dgm:prSet presAssocID="{55D5BC98-6D80-4DC7-96E6-45B917D7D2A4}" presName="ThreeNodes_1_text" presStyleLbl="node1" presStyleIdx="2" presStyleCnt="3">
        <dgm:presLayoutVars>
          <dgm:bulletEnabled val="1"/>
        </dgm:presLayoutVars>
      </dgm:prSet>
      <dgm:spPr/>
    </dgm:pt>
    <dgm:pt modelId="{0FC4F7B3-451D-4E4C-B0F7-18B94E007D50}" type="pres">
      <dgm:prSet presAssocID="{55D5BC98-6D80-4DC7-96E6-45B917D7D2A4}" presName="ThreeNodes_2_text" presStyleLbl="node1" presStyleIdx="2" presStyleCnt="3">
        <dgm:presLayoutVars>
          <dgm:bulletEnabled val="1"/>
        </dgm:presLayoutVars>
      </dgm:prSet>
      <dgm:spPr/>
    </dgm:pt>
    <dgm:pt modelId="{3B992F5C-3EA9-47D1-81BE-AD877F991719}" type="pres">
      <dgm:prSet presAssocID="{55D5BC98-6D80-4DC7-96E6-45B917D7D2A4}" presName="ThreeNodes_3_text" presStyleLbl="node1" presStyleIdx="2" presStyleCnt="3">
        <dgm:presLayoutVars>
          <dgm:bulletEnabled val="1"/>
        </dgm:presLayoutVars>
      </dgm:prSet>
      <dgm:spPr/>
    </dgm:pt>
  </dgm:ptLst>
  <dgm:cxnLst>
    <dgm:cxn modelId="{D9426D06-ADD1-40B3-8561-70D3803856EA}" srcId="{55D5BC98-6D80-4DC7-96E6-45B917D7D2A4}" destId="{5588AFFC-115B-4288-9BE3-3D676D35521D}" srcOrd="1" destOrd="0" parTransId="{6A0B0AC5-8CCB-4A87-901F-C98070373FFE}" sibTransId="{4EFD29CA-D24D-4B90-9112-6328F84D42A8}"/>
    <dgm:cxn modelId="{12EDB514-D81A-4E66-9F35-A7437C7E7E4D}" type="presOf" srcId="{92263548-D86F-4C14-A351-BB51B2A37D8D}" destId="{E4EF7795-1619-434E-94EC-D40D8E7C53B4}" srcOrd="0" destOrd="0" presId="urn:microsoft.com/office/officeart/2005/8/layout/vProcess5"/>
    <dgm:cxn modelId="{5A2A191D-2861-48B9-9877-DC0CE41D4CA2}" type="presOf" srcId="{4EFD29CA-D24D-4B90-9112-6328F84D42A8}" destId="{CF22D651-E08D-4127-8D4A-7D214D0E6D93}" srcOrd="0" destOrd="0" presId="urn:microsoft.com/office/officeart/2005/8/layout/vProcess5"/>
    <dgm:cxn modelId="{8D8C8961-1B9B-40C4-96B7-8B5A9AE4471D}" type="presOf" srcId="{92263548-D86F-4C14-A351-BB51B2A37D8D}" destId="{9753E690-B445-4DCD-AE48-1C6BF1A5A8F0}" srcOrd="1" destOrd="0" presId="urn:microsoft.com/office/officeart/2005/8/layout/vProcess5"/>
    <dgm:cxn modelId="{19839750-365E-4822-BF90-D89D2760D11D}" type="presOf" srcId="{55D5BC98-6D80-4DC7-96E6-45B917D7D2A4}" destId="{A1D46C20-4E6A-4D6B-AC8A-CDFAEAE33400}" srcOrd="0" destOrd="0" presId="urn:microsoft.com/office/officeart/2005/8/layout/vProcess5"/>
    <dgm:cxn modelId="{6E039782-4C28-4E5D-806B-B222AAFEA292}" type="presOf" srcId="{5588AFFC-115B-4288-9BE3-3D676D35521D}" destId="{0FC4F7B3-451D-4E4C-B0F7-18B94E007D50}" srcOrd="1" destOrd="0" presId="urn:microsoft.com/office/officeart/2005/8/layout/vProcess5"/>
    <dgm:cxn modelId="{39583B88-7D55-43EE-BF24-F8C455BD8178}" srcId="{55D5BC98-6D80-4DC7-96E6-45B917D7D2A4}" destId="{92263548-D86F-4C14-A351-BB51B2A37D8D}" srcOrd="0" destOrd="0" parTransId="{90143A0D-659D-49A9-82CB-CC4B50924AA9}" sibTransId="{9874615B-7085-4C0E-9F0F-73C8E87F0C0B}"/>
    <dgm:cxn modelId="{90F2FA96-233B-4973-A134-17AF746A0A9E}" type="presOf" srcId="{9874615B-7085-4C0E-9F0F-73C8E87F0C0B}" destId="{0BC22BB3-ABC9-4875-9CB8-13196C0B059E}" srcOrd="0" destOrd="0" presId="urn:microsoft.com/office/officeart/2005/8/layout/vProcess5"/>
    <dgm:cxn modelId="{109D06CE-F75D-49DD-8652-06AA6902A319}" srcId="{55D5BC98-6D80-4DC7-96E6-45B917D7D2A4}" destId="{79E9E1D8-38B5-4A88-9664-413C4F7BB740}" srcOrd="2" destOrd="0" parTransId="{40C022B7-EFE9-4A36-A6FC-73D09167476B}" sibTransId="{A74D653C-9A57-4E36-B066-0D7842F8C472}"/>
    <dgm:cxn modelId="{9C3601D9-1567-43F7-826F-7A3B18BAA651}" type="presOf" srcId="{79E9E1D8-38B5-4A88-9664-413C4F7BB740}" destId="{7B9F370E-558B-4719-8FCC-EA3F3C5F676C}" srcOrd="0" destOrd="0" presId="urn:microsoft.com/office/officeart/2005/8/layout/vProcess5"/>
    <dgm:cxn modelId="{4B08AFFB-A8BE-4F59-BCF1-C888B6676EAD}" type="presOf" srcId="{5588AFFC-115B-4288-9BE3-3D676D35521D}" destId="{2FC106D1-5499-4E6B-A3F5-477C836A5806}" srcOrd="0" destOrd="0" presId="urn:microsoft.com/office/officeart/2005/8/layout/vProcess5"/>
    <dgm:cxn modelId="{D04A2AFC-A547-4E44-BEE7-D663D0AA6127}" type="presOf" srcId="{79E9E1D8-38B5-4A88-9664-413C4F7BB740}" destId="{3B992F5C-3EA9-47D1-81BE-AD877F991719}" srcOrd="1" destOrd="0" presId="urn:microsoft.com/office/officeart/2005/8/layout/vProcess5"/>
    <dgm:cxn modelId="{6685AE9A-92C0-4208-8D19-9619672A0493}" type="presParOf" srcId="{A1D46C20-4E6A-4D6B-AC8A-CDFAEAE33400}" destId="{3A4A535A-EACA-4EA4-B89B-BE0886669EA1}" srcOrd="0" destOrd="0" presId="urn:microsoft.com/office/officeart/2005/8/layout/vProcess5"/>
    <dgm:cxn modelId="{78C3B10D-AC0B-422B-84F7-85C0D8FA09DE}" type="presParOf" srcId="{A1D46C20-4E6A-4D6B-AC8A-CDFAEAE33400}" destId="{E4EF7795-1619-434E-94EC-D40D8E7C53B4}" srcOrd="1" destOrd="0" presId="urn:microsoft.com/office/officeart/2005/8/layout/vProcess5"/>
    <dgm:cxn modelId="{9E64E49C-4153-4355-8529-29203CDDB294}" type="presParOf" srcId="{A1D46C20-4E6A-4D6B-AC8A-CDFAEAE33400}" destId="{2FC106D1-5499-4E6B-A3F5-477C836A5806}" srcOrd="2" destOrd="0" presId="urn:microsoft.com/office/officeart/2005/8/layout/vProcess5"/>
    <dgm:cxn modelId="{692D814B-796C-48C8-BB2B-47394F0A79DF}" type="presParOf" srcId="{A1D46C20-4E6A-4D6B-AC8A-CDFAEAE33400}" destId="{7B9F370E-558B-4719-8FCC-EA3F3C5F676C}" srcOrd="3" destOrd="0" presId="urn:microsoft.com/office/officeart/2005/8/layout/vProcess5"/>
    <dgm:cxn modelId="{B4FC1BBE-B84D-45FD-BB20-D6E5903BE3BC}" type="presParOf" srcId="{A1D46C20-4E6A-4D6B-AC8A-CDFAEAE33400}" destId="{0BC22BB3-ABC9-4875-9CB8-13196C0B059E}" srcOrd="4" destOrd="0" presId="urn:microsoft.com/office/officeart/2005/8/layout/vProcess5"/>
    <dgm:cxn modelId="{F94CFBC3-A15E-4B6B-9ED7-BAB367416E17}" type="presParOf" srcId="{A1D46C20-4E6A-4D6B-AC8A-CDFAEAE33400}" destId="{CF22D651-E08D-4127-8D4A-7D214D0E6D93}" srcOrd="5" destOrd="0" presId="urn:microsoft.com/office/officeart/2005/8/layout/vProcess5"/>
    <dgm:cxn modelId="{8258F90E-8DD5-43C7-839E-2D12E0280286}" type="presParOf" srcId="{A1D46C20-4E6A-4D6B-AC8A-CDFAEAE33400}" destId="{9753E690-B445-4DCD-AE48-1C6BF1A5A8F0}" srcOrd="6" destOrd="0" presId="urn:microsoft.com/office/officeart/2005/8/layout/vProcess5"/>
    <dgm:cxn modelId="{A6F02E00-FA3E-462C-8154-5EA0216F2CCA}" type="presParOf" srcId="{A1D46C20-4E6A-4D6B-AC8A-CDFAEAE33400}" destId="{0FC4F7B3-451D-4E4C-B0F7-18B94E007D50}" srcOrd="7" destOrd="0" presId="urn:microsoft.com/office/officeart/2005/8/layout/vProcess5"/>
    <dgm:cxn modelId="{80A8ABD5-D61A-4BB0-AB02-104EF32209BD}" type="presParOf" srcId="{A1D46C20-4E6A-4D6B-AC8A-CDFAEAE33400}" destId="{3B992F5C-3EA9-47D1-81BE-AD877F991719}" srcOrd="8" destOrd="0" presId="urn:microsoft.com/office/officeart/2005/8/layout/v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8BDD1-7FDA-4A9A-BC89-AE7F7C8702D8}">
      <dsp:nvSpPr>
        <dsp:cNvPr id="0" name=""/>
        <dsp:cNvSpPr/>
      </dsp:nvSpPr>
      <dsp:spPr>
        <a:xfrm rot="5400000">
          <a:off x="-198370" y="201306"/>
          <a:ext cx="1322472" cy="925731"/>
        </a:xfrm>
        <a:prstGeom prst="chevron">
          <a:avLst/>
        </a:prstGeom>
        <a:solidFill>
          <a:schemeClr val="accent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rgbClr val="FF0000"/>
              </a:solidFill>
            </a:rPr>
            <a:t>أولا</a:t>
          </a:r>
        </a:p>
      </dsp:txBody>
      <dsp:txXfrm rot="-5400000">
        <a:off x="1" y="465802"/>
        <a:ext cx="925731" cy="396741"/>
      </dsp:txXfrm>
    </dsp:sp>
    <dsp:sp modelId="{6FBDF109-C01B-4D7F-A36C-61EAB102BC86}">
      <dsp:nvSpPr>
        <dsp:cNvPr id="0" name=""/>
        <dsp:cNvSpPr/>
      </dsp:nvSpPr>
      <dsp:spPr>
        <a:xfrm rot="5400000">
          <a:off x="4147635" y="-3218969"/>
          <a:ext cx="860059" cy="7303868"/>
        </a:xfrm>
        <a:prstGeom prst="round2SameRect">
          <a:avLst/>
        </a:prstGeom>
        <a:solidFill>
          <a:schemeClr val="accent6">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a:solidFill>
                <a:schemeClr val="tx1"/>
              </a:solidFill>
            </a:rPr>
            <a:t>بعد الحدث عن وقت دراسته، وعدم تحقق جمع المعلومات عن طريق الحواس كما في المناهج العلمية الأخرى</a:t>
          </a:r>
        </a:p>
      </dsp:txBody>
      <dsp:txXfrm rot="-5400000">
        <a:off x="925731" y="44920"/>
        <a:ext cx="7261883" cy="776089"/>
      </dsp:txXfrm>
    </dsp:sp>
    <dsp:sp modelId="{3C0D79CB-73E0-4E2D-A32E-0083B64ED05F}">
      <dsp:nvSpPr>
        <dsp:cNvPr id="0" name=""/>
        <dsp:cNvSpPr/>
      </dsp:nvSpPr>
      <dsp:spPr>
        <a:xfrm rot="5400000">
          <a:off x="-198370" y="1343477"/>
          <a:ext cx="1322472" cy="925731"/>
        </a:xfrm>
        <a:prstGeom prst="chevron">
          <a:avLst/>
        </a:prstGeom>
        <a:solidFill>
          <a:schemeClr val="accent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rgbClr val="FF0000"/>
              </a:solidFill>
            </a:rPr>
            <a:t>ثانيا</a:t>
          </a:r>
        </a:p>
      </dsp:txBody>
      <dsp:txXfrm rot="-5400000">
        <a:off x="1" y="1607973"/>
        <a:ext cx="925731" cy="396741"/>
      </dsp:txXfrm>
    </dsp:sp>
    <dsp:sp modelId="{ADBFF170-B42F-4F9D-BECD-8FA4730C9A4C}">
      <dsp:nvSpPr>
        <dsp:cNvPr id="0" name=""/>
        <dsp:cNvSpPr/>
      </dsp:nvSpPr>
      <dsp:spPr>
        <a:xfrm rot="5400000">
          <a:off x="4374866" y="-2077024"/>
          <a:ext cx="405597" cy="7303868"/>
        </a:xfrm>
        <a:prstGeom prst="round2SameRect">
          <a:avLst/>
        </a:prstGeom>
        <a:solidFill>
          <a:schemeClr val="accent4">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a:solidFill>
                <a:schemeClr val="tx1"/>
              </a:solidFill>
            </a:rPr>
            <a:t>لا يمكن الوثوق بنزاهة الرواة وحيادهم ودقتهم </a:t>
          </a:r>
        </a:p>
      </dsp:txBody>
      <dsp:txXfrm rot="-5400000">
        <a:off x="925731" y="1391911"/>
        <a:ext cx="7284068" cy="365997"/>
      </dsp:txXfrm>
    </dsp:sp>
    <dsp:sp modelId="{28FE4261-0769-4C0C-B08B-96B151F04405}">
      <dsp:nvSpPr>
        <dsp:cNvPr id="0" name=""/>
        <dsp:cNvSpPr/>
      </dsp:nvSpPr>
      <dsp:spPr>
        <a:xfrm rot="5400000">
          <a:off x="-198370" y="2802052"/>
          <a:ext cx="1322472" cy="925731"/>
        </a:xfrm>
        <a:prstGeom prst="chevron">
          <a:avLst/>
        </a:prstGeom>
        <a:solidFill>
          <a:schemeClr val="accent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rgbClr val="FF0000"/>
              </a:solidFill>
            </a:rPr>
            <a:t>ثالثا</a:t>
          </a:r>
        </a:p>
      </dsp:txBody>
      <dsp:txXfrm rot="-5400000">
        <a:off x="1" y="3066548"/>
        <a:ext cx="925731" cy="396741"/>
      </dsp:txXfrm>
    </dsp:sp>
    <dsp:sp modelId="{2D3F37AA-AB3A-4A27-B01E-B7687EAC9B21}">
      <dsp:nvSpPr>
        <dsp:cNvPr id="0" name=""/>
        <dsp:cNvSpPr/>
      </dsp:nvSpPr>
      <dsp:spPr>
        <a:xfrm rot="5400000">
          <a:off x="3831457" y="-618449"/>
          <a:ext cx="1492415" cy="7303868"/>
        </a:xfrm>
        <a:prstGeom prst="round2SameRect">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a:solidFill>
                <a:schemeClr val="tx1"/>
              </a:solidFill>
            </a:rPr>
            <a:t>استخدام التخمين للحقائق والبيانات في أغلب الأحيان ومعظم البيانات التي توصل إليها الباحث استنتاجات تعتمد على مصادر قد تكون غير دقيقة أو ناقصة، ولذا قد تفتقد تلك النتائج للمصادقة</a:t>
          </a:r>
        </a:p>
      </dsp:txBody>
      <dsp:txXfrm rot="-5400000">
        <a:off x="925731" y="2360131"/>
        <a:ext cx="7231014" cy="13467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88BDD1-7FDA-4A9A-BC89-AE7F7C8702D8}">
      <dsp:nvSpPr>
        <dsp:cNvPr id="0" name=""/>
        <dsp:cNvSpPr/>
      </dsp:nvSpPr>
      <dsp:spPr>
        <a:xfrm rot="5400000">
          <a:off x="-190608" y="347286"/>
          <a:ext cx="1270723" cy="889506"/>
        </a:xfrm>
        <a:prstGeom prst="chevron">
          <a:avLst/>
        </a:prstGeom>
        <a:solidFill>
          <a:schemeClr val="accent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rgbClr val="FF0000"/>
              </a:solidFill>
            </a:rPr>
            <a:t>أولا</a:t>
          </a:r>
        </a:p>
      </dsp:txBody>
      <dsp:txXfrm rot="-5400000">
        <a:off x="1" y="601430"/>
        <a:ext cx="889506" cy="381217"/>
      </dsp:txXfrm>
    </dsp:sp>
    <dsp:sp modelId="{6FBDF109-C01B-4D7F-A36C-61EAB102BC86}">
      <dsp:nvSpPr>
        <dsp:cNvPr id="0" name=""/>
        <dsp:cNvSpPr/>
      </dsp:nvSpPr>
      <dsp:spPr>
        <a:xfrm rot="5400000">
          <a:off x="3992383" y="-3100166"/>
          <a:ext cx="1134339" cy="7340093"/>
        </a:xfrm>
        <a:prstGeom prst="round2SameRect">
          <a:avLst/>
        </a:prstGeom>
        <a:solidFill>
          <a:schemeClr val="accent6">
            <a:lumMod val="20000"/>
            <a:lumOff val="8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a:solidFill>
                <a:schemeClr val="tx1"/>
              </a:solidFill>
            </a:rPr>
            <a:t>أن يستخدم المنهج العلمي في تحديد المشكلة ووضع الفرضيات وجمع المعلومات والبيانات وتحليلها وتفسيرها والخروج باستنتاجات وتعميمات </a:t>
          </a:r>
        </a:p>
      </dsp:txBody>
      <dsp:txXfrm rot="-5400000">
        <a:off x="889506" y="58085"/>
        <a:ext cx="7284719" cy="1023591"/>
      </dsp:txXfrm>
    </dsp:sp>
    <dsp:sp modelId="{3C0D79CB-73E0-4E2D-A32E-0083B64ED05F}">
      <dsp:nvSpPr>
        <dsp:cNvPr id="0" name=""/>
        <dsp:cNvSpPr/>
      </dsp:nvSpPr>
      <dsp:spPr>
        <a:xfrm rot="5400000">
          <a:off x="-190608" y="1444763"/>
          <a:ext cx="1270723" cy="889506"/>
        </a:xfrm>
        <a:prstGeom prst="chevron">
          <a:avLst/>
        </a:prstGeom>
        <a:solidFill>
          <a:schemeClr val="accent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rgbClr val="FF0000"/>
              </a:solidFill>
            </a:rPr>
            <a:t>ثانيا</a:t>
          </a:r>
        </a:p>
      </dsp:txBody>
      <dsp:txXfrm rot="-5400000">
        <a:off x="1" y="1698907"/>
        <a:ext cx="889506" cy="381217"/>
      </dsp:txXfrm>
    </dsp:sp>
    <dsp:sp modelId="{ADBFF170-B42F-4F9D-BECD-8FA4730C9A4C}">
      <dsp:nvSpPr>
        <dsp:cNvPr id="0" name=""/>
        <dsp:cNvSpPr/>
      </dsp:nvSpPr>
      <dsp:spPr>
        <a:xfrm rot="5400000">
          <a:off x="4364690" y="-2002906"/>
          <a:ext cx="389725" cy="7340093"/>
        </a:xfrm>
        <a:prstGeom prst="round2SameRect">
          <a:avLst/>
        </a:prstGeom>
        <a:solidFill>
          <a:schemeClr val="accent4">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a:solidFill>
                <a:schemeClr val="tx1"/>
              </a:solidFill>
            </a:rPr>
            <a:t>أن</a:t>
          </a:r>
          <a:r>
            <a:rPr lang="ar-SA" sz="2400" b="1" kern="1200" baseline="0" dirty="0">
              <a:solidFill>
                <a:schemeClr val="tx1"/>
              </a:solidFill>
            </a:rPr>
            <a:t> المصادر الأولية قد تغني في البحث التاريخي عن ضبط المتغيرات</a:t>
          </a:r>
          <a:endParaRPr lang="ar-SA" sz="2400" b="1" kern="1200" dirty="0">
            <a:solidFill>
              <a:schemeClr val="tx1"/>
            </a:solidFill>
          </a:endParaRPr>
        </a:p>
      </dsp:txBody>
      <dsp:txXfrm rot="-5400000">
        <a:off x="889507" y="1491302"/>
        <a:ext cx="7321068" cy="351675"/>
      </dsp:txXfrm>
    </dsp:sp>
    <dsp:sp modelId="{28FE4261-0769-4C0C-B08B-96B151F04405}">
      <dsp:nvSpPr>
        <dsp:cNvPr id="0" name=""/>
        <dsp:cNvSpPr/>
      </dsp:nvSpPr>
      <dsp:spPr>
        <a:xfrm rot="5400000">
          <a:off x="-190608" y="2846264"/>
          <a:ext cx="1270723" cy="889506"/>
        </a:xfrm>
        <a:prstGeom prst="chevron">
          <a:avLst/>
        </a:prstGeom>
        <a:solidFill>
          <a:schemeClr val="accent1">
            <a:lumMod val="20000"/>
            <a:lumOff val="8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b="1" kern="1200" dirty="0">
              <a:solidFill>
                <a:srgbClr val="FF0000"/>
              </a:solidFill>
            </a:rPr>
            <a:t>ثالثا</a:t>
          </a:r>
        </a:p>
      </dsp:txBody>
      <dsp:txXfrm rot="-5400000">
        <a:off x="1" y="3100408"/>
        <a:ext cx="889506" cy="381217"/>
      </dsp:txXfrm>
    </dsp:sp>
    <dsp:sp modelId="{2D3F37AA-AB3A-4A27-B01E-B7687EAC9B21}">
      <dsp:nvSpPr>
        <dsp:cNvPr id="0" name=""/>
        <dsp:cNvSpPr/>
      </dsp:nvSpPr>
      <dsp:spPr>
        <a:xfrm rot="5400000">
          <a:off x="3842544" y="-601405"/>
          <a:ext cx="1434017" cy="7340093"/>
        </a:xfrm>
        <a:prstGeom prst="round2SameRect">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1" kern="1200" dirty="0">
              <a:solidFill>
                <a:schemeClr val="tx1"/>
              </a:solidFill>
            </a:rPr>
            <a:t>يمكن استخدام المنحى ( الأسلوب ) الكمي </a:t>
          </a:r>
          <a:r>
            <a:rPr lang="ar-SA" sz="2400" b="1" kern="1200" dirty="0" err="1">
              <a:solidFill>
                <a:schemeClr val="tx1"/>
              </a:solidFill>
            </a:rPr>
            <a:t>بإلاضافة</a:t>
          </a:r>
          <a:r>
            <a:rPr lang="ar-SA" sz="2400" b="1" kern="1200" dirty="0">
              <a:solidFill>
                <a:schemeClr val="tx1"/>
              </a:solidFill>
            </a:rPr>
            <a:t> للمنحى النوعي أو الوصفي في تفسير الأحداث التاريخية</a:t>
          </a:r>
        </a:p>
      </dsp:txBody>
      <dsp:txXfrm rot="-5400000">
        <a:off x="889507" y="2421635"/>
        <a:ext cx="7270090" cy="12940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E4D55-7868-4563-9989-21CDF3CBAE25}">
      <dsp:nvSpPr>
        <dsp:cNvPr id="0" name=""/>
        <dsp:cNvSpPr/>
      </dsp:nvSpPr>
      <dsp:spPr>
        <a:xfrm>
          <a:off x="0" y="0"/>
          <a:ext cx="6995160" cy="1357788"/>
        </a:xfrm>
        <a:prstGeom prst="roundRect">
          <a:avLst>
            <a:gd name="adj" fmla="val 10000"/>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ar-SA" sz="3700" kern="1200" dirty="0">
              <a:solidFill>
                <a:schemeClr val="tx2">
                  <a:lumMod val="75000"/>
                </a:schemeClr>
              </a:solidFill>
            </a:rPr>
            <a:t>الخطوة الأولى: تحديد المشكلة</a:t>
          </a:r>
        </a:p>
      </dsp:txBody>
      <dsp:txXfrm>
        <a:off x="39768" y="39768"/>
        <a:ext cx="5530000" cy="1278252"/>
      </dsp:txXfrm>
    </dsp:sp>
    <dsp:sp modelId="{5A94732B-56E8-4FFB-8258-4A0E0A010EB3}">
      <dsp:nvSpPr>
        <dsp:cNvPr id="0" name=""/>
        <dsp:cNvSpPr/>
      </dsp:nvSpPr>
      <dsp:spPr>
        <a:xfrm>
          <a:off x="617219" y="1584087"/>
          <a:ext cx="6995160" cy="1357788"/>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ar-SA" sz="3700" kern="1200" dirty="0">
              <a:solidFill>
                <a:schemeClr val="tx2">
                  <a:lumMod val="75000"/>
                </a:schemeClr>
              </a:solidFill>
            </a:rPr>
            <a:t>الخطوة الثانية: جمع المعلومات والبيانات</a:t>
          </a:r>
        </a:p>
      </dsp:txBody>
      <dsp:txXfrm>
        <a:off x="656987" y="1623855"/>
        <a:ext cx="5415841" cy="1278252"/>
      </dsp:txXfrm>
    </dsp:sp>
    <dsp:sp modelId="{98705530-8875-49A3-A358-BA5040D68B9C}">
      <dsp:nvSpPr>
        <dsp:cNvPr id="0" name=""/>
        <dsp:cNvSpPr/>
      </dsp:nvSpPr>
      <dsp:spPr>
        <a:xfrm>
          <a:off x="1234439" y="3168174"/>
          <a:ext cx="6995160" cy="1357788"/>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ar-SA" sz="3700" kern="1200" dirty="0">
              <a:solidFill>
                <a:schemeClr val="tx2">
                  <a:lumMod val="75000"/>
                </a:schemeClr>
              </a:solidFill>
            </a:rPr>
            <a:t>الخطوة الثالثة: تحديد مصادر المعلومات والبيانات</a:t>
          </a:r>
        </a:p>
      </dsp:txBody>
      <dsp:txXfrm>
        <a:off x="1274207" y="3207942"/>
        <a:ext cx="5415841" cy="1278252"/>
      </dsp:txXfrm>
    </dsp:sp>
    <dsp:sp modelId="{90434284-8872-4A59-8DEE-2B9CB873C7E4}">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endParaRPr lang="ar-SA" sz="3600" kern="1200">
            <a:solidFill>
              <a:schemeClr val="tx2">
                <a:lumMod val="75000"/>
              </a:schemeClr>
            </a:solidFill>
          </a:endParaRPr>
        </a:p>
      </dsp:txBody>
      <dsp:txXfrm>
        <a:off x="6311173" y="1029656"/>
        <a:ext cx="485410" cy="664128"/>
      </dsp:txXfrm>
    </dsp:sp>
    <dsp:sp modelId="{79C7A245-5D88-4742-A398-CC6722B72A0C}">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rtl="1">
            <a:lnSpc>
              <a:spcPct val="90000"/>
            </a:lnSpc>
            <a:spcBef>
              <a:spcPct val="0"/>
            </a:spcBef>
            <a:spcAft>
              <a:spcPct val="35000"/>
            </a:spcAft>
            <a:buNone/>
          </a:pPr>
          <a:endParaRPr lang="ar-SA" sz="3600" kern="1200">
            <a:solidFill>
              <a:schemeClr val="tx2">
                <a:lumMod val="75000"/>
              </a:schemeClr>
            </a:solidFill>
          </a:endParaRPr>
        </a:p>
      </dsp:txBody>
      <dsp:txXfrm>
        <a:off x="6928393" y="2604691"/>
        <a:ext cx="485410" cy="6641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F7795-1619-434E-94EC-D40D8E7C53B4}">
      <dsp:nvSpPr>
        <dsp:cNvPr id="0" name=""/>
        <dsp:cNvSpPr/>
      </dsp:nvSpPr>
      <dsp:spPr>
        <a:xfrm>
          <a:off x="0" y="0"/>
          <a:ext cx="6995160" cy="1093001"/>
        </a:xfrm>
        <a:prstGeom prst="roundRect">
          <a:avLst>
            <a:gd name="adj" fmla="val 1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ar-SA" sz="3000" kern="1200" dirty="0">
              <a:solidFill>
                <a:schemeClr val="tx2">
                  <a:lumMod val="75000"/>
                </a:schemeClr>
              </a:solidFill>
            </a:rPr>
            <a:t>الخطوة الرابعة: نقد مصادر المعلومات</a:t>
          </a:r>
        </a:p>
      </dsp:txBody>
      <dsp:txXfrm>
        <a:off x="32013" y="32013"/>
        <a:ext cx="5815726" cy="1028975"/>
      </dsp:txXfrm>
    </dsp:sp>
    <dsp:sp modelId="{2FC106D1-5499-4E6B-A3F5-477C836A5806}">
      <dsp:nvSpPr>
        <dsp:cNvPr id="0" name=""/>
        <dsp:cNvSpPr/>
      </dsp:nvSpPr>
      <dsp:spPr>
        <a:xfrm>
          <a:off x="617219" y="1275168"/>
          <a:ext cx="6995160" cy="1093001"/>
        </a:xfrm>
        <a:prstGeom prst="roundRect">
          <a:avLst>
            <a:gd name="adj" fmla="val 10000"/>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ar-SA" sz="3000" kern="1200" dirty="0">
              <a:solidFill>
                <a:schemeClr val="tx2">
                  <a:lumMod val="75000"/>
                </a:schemeClr>
              </a:solidFill>
            </a:rPr>
            <a:t>الخطوة الخامسة: التحقق من الفرضيات البحثية.</a:t>
          </a:r>
        </a:p>
      </dsp:txBody>
      <dsp:txXfrm>
        <a:off x="649232" y="1307181"/>
        <a:ext cx="5603463" cy="1028975"/>
      </dsp:txXfrm>
    </dsp:sp>
    <dsp:sp modelId="{7B9F370E-558B-4719-8FCC-EA3F3C5F676C}">
      <dsp:nvSpPr>
        <dsp:cNvPr id="0" name=""/>
        <dsp:cNvSpPr/>
      </dsp:nvSpPr>
      <dsp:spPr>
        <a:xfrm>
          <a:off x="1234439" y="2550336"/>
          <a:ext cx="6995160" cy="1093001"/>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ar-SA" sz="3000" kern="1200" dirty="0">
              <a:solidFill>
                <a:schemeClr val="tx2">
                  <a:lumMod val="75000"/>
                </a:schemeClr>
              </a:solidFill>
            </a:rPr>
            <a:t>الخطوة السادسة:الوصول للتفسيرات والاستنتاجات </a:t>
          </a:r>
        </a:p>
      </dsp:txBody>
      <dsp:txXfrm>
        <a:off x="1266452" y="2582349"/>
        <a:ext cx="5603463" cy="1028975"/>
      </dsp:txXfrm>
    </dsp:sp>
    <dsp:sp modelId="{0BC22BB3-ABC9-4875-9CB8-13196C0B059E}">
      <dsp:nvSpPr>
        <dsp:cNvPr id="0" name=""/>
        <dsp:cNvSpPr/>
      </dsp:nvSpPr>
      <dsp:spPr>
        <a:xfrm>
          <a:off x="6284709" y="828859"/>
          <a:ext cx="710450" cy="71045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rtl="1">
            <a:lnSpc>
              <a:spcPct val="90000"/>
            </a:lnSpc>
            <a:spcBef>
              <a:spcPct val="0"/>
            </a:spcBef>
            <a:spcAft>
              <a:spcPct val="35000"/>
            </a:spcAft>
            <a:buNone/>
          </a:pPr>
          <a:endParaRPr lang="ar-SA" sz="3400" kern="1200">
            <a:solidFill>
              <a:schemeClr val="tx2">
                <a:lumMod val="75000"/>
              </a:schemeClr>
            </a:solidFill>
          </a:endParaRPr>
        </a:p>
      </dsp:txBody>
      <dsp:txXfrm>
        <a:off x="6444560" y="828859"/>
        <a:ext cx="390748" cy="534614"/>
      </dsp:txXfrm>
    </dsp:sp>
    <dsp:sp modelId="{CF22D651-E08D-4127-8D4A-7D214D0E6D93}">
      <dsp:nvSpPr>
        <dsp:cNvPr id="0" name=""/>
        <dsp:cNvSpPr/>
      </dsp:nvSpPr>
      <dsp:spPr>
        <a:xfrm>
          <a:off x="6901929" y="2096741"/>
          <a:ext cx="710450" cy="71045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rtl="1">
            <a:lnSpc>
              <a:spcPct val="90000"/>
            </a:lnSpc>
            <a:spcBef>
              <a:spcPct val="0"/>
            </a:spcBef>
            <a:spcAft>
              <a:spcPct val="35000"/>
            </a:spcAft>
            <a:buNone/>
          </a:pPr>
          <a:endParaRPr lang="ar-SA" sz="3400" kern="1200">
            <a:solidFill>
              <a:schemeClr val="tx2">
                <a:lumMod val="75000"/>
              </a:schemeClr>
            </a:solidFill>
          </a:endParaRPr>
        </a:p>
      </dsp:txBody>
      <dsp:txXfrm>
        <a:off x="7061780" y="2096741"/>
        <a:ext cx="390748" cy="53461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06DC43D-5473-4113-B8B9-5502BBC42320}" type="datetimeFigureOut">
              <a:rPr lang="ar-SA" smtClean="0"/>
              <a:pPr/>
              <a:t>26/02/1446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FC4651-12F6-4050-BBD7-1A64ADC81169}"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6DC43D-5473-4113-B8B9-5502BBC42320}" type="datetimeFigureOut">
              <a:rPr lang="ar-SA" smtClean="0"/>
              <a:pPr/>
              <a:t>26/02/1446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FC4651-12F6-4050-BBD7-1A64ADC81169}"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rasah.com/Description.aspx?id=313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المحاضرة الرابعة</a:t>
            </a:r>
            <a:br>
              <a:rPr lang="ar-SA" dirty="0"/>
            </a:br>
            <a:r>
              <a:rPr lang="ar-SA" dirty="0"/>
              <a:t>المنهج (البحث ) التاريخي</a:t>
            </a:r>
          </a:p>
        </p:txBody>
      </p:sp>
      <p:sp>
        <p:nvSpPr>
          <p:cNvPr id="4" name="عنوان فرعي 2"/>
          <p:cNvSpPr>
            <a:spLocks noGrp="1"/>
          </p:cNvSpPr>
          <p:nvPr>
            <p:ph type="subTitle" idx="1"/>
          </p:nvPr>
        </p:nvSpPr>
        <p:spPr/>
        <p:txBody>
          <a:bodyPr>
            <a:normAutofit fontScale="85000" lnSpcReduction="20000"/>
          </a:bodyPr>
          <a:lstStyle/>
          <a:p>
            <a:r>
              <a:rPr lang="ar-SA" dirty="0"/>
              <a:t>أستاذة المادة</a:t>
            </a:r>
          </a:p>
          <a:p>
            <a:r>
              <a:rPr lang="ar-SA" dirty="0"/>
              <a:t>أ . د / أسماء زين صادق </a:t>
            </a:r>
            <a:r>
              <a:rPr lang="ar-SA" dirty="0" err="1"/>
              <a:t>الأهدل</a:t>
            </a:r>
            <a:endParaRPr lang="ar-SA" dirty="0"/>
          </a:p>
          <a:p>
            <a:r>
              <a:rPr lang="ar-SA" dirty="0"/>
              <a:t>أستاذ المناهج وطرق التدريس</a:t>
            </a:r>
          </a:p>
          <a:p>
            <a:r>
              <a:rPr lang="ar-SA" dirty="0"/>
              <a:t>كلية التربية – جامعة الملك عبد العزيز</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85795"/>
            <a:ext cx="8229600" cy="5715039"/>
          </a:xfrm>
          <a:solidFill>
            <a:schemeClr val="accent5">
              <a:lumMod val="20000"/>
              <a:lumOff val="80000"/>
            </a:schemeClr>
          </a:solidFill>
        </p:spPr>
        <p:txBody>
          <a:bodyPr>
            <a:normAutofit fontScale="92500" lnSpcReduction="10000"/>
          </a:bodyPr>
          <a:lstStyle/>
          <a:p>
            <a:pPr algn="justLow"/>
            <a:r>
              <a:rPr lang="ar-SA" dirty="0"/>
              <a:t>هناك نظرة قاصرة تشكك في اعتبار المنهج التاريخي منهجا علميا.. لماذا تشكك ولماذا هي قاصرة؟</a:t>
            </a:r>
          </a:p>
          <a:p>
            <a:pPr lvl="1" algn="justLow"/>
            <a:r>
              <a:rPr lang="ar-SA" dirty="0"/>
              <a:t>تشكك في كونه منهجا علميا لعدم استخدامه التجربة العملية وضبط المتغيرات واستخدام الملاحظة المباشرة المنتظمة والدقيقة.</a:t>
            </a:r>
          </a:p>
          <a:p>
            <a:pPr lvl="1" algn="justLow"/>
            <a:r>
              <a:rPr lang="ar-SA" dirty="0"/>
              <a:t>وأما قصور هذه النظرة فيعود إلى أن الباحث لا يقف في دراسته للوقائع والأحداث على مجرد الوصف وإنما يعمل على ربطها وإدراك العلاقة السببية بينها، وقد يصل من خلال تفسير هذه العلاقات على تعميمات علمية لها أهمية كبيرة حتى وإن لم تكن </a:t>
            </a:r>
            <a:r>
              <a:rPr lang="ar-SA" b="1" dirty="0"/>
              <a:t>في مستوى الدقة في نتائج البحوث </a:t>
            </a:r>
            <a:r>
              <a:rPr lang="ar-SA" dirty="0"/>
              <a:t>التجريبية.</a:t>
            </a:r>
          </a:p>
          <a:p>
            <a:pPr lvl="1" algn="justLow"/>
            <a:r>
              <a:rPr lang="ar-SA" dirty="0"/>
              <a:t>أن المنهج التاريخي يعتمد على الخطوات التي يجب أن إتباعها في استخدام الطريقة العلمية والتي تتمثل في تحديد المشكلات وصياغة الفرضيات البحثية وجمع البيانات والمعلومات المطلوبة وتنظيمها وتحليلها وتفسيرها والتوصل إلى الاستنتاجات التي تساعد على فهم الحاضر وربطه بالماضي والتنبؤ بالمستقبل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انفجار 2 4"/>
          <p:cNvSpPr/>
          <p:nvPr/>
        </p:nvSpPr>
        <p:spPr>
          <a:xfrm>
            <a:off x="857224" y="357166"/>
            <a:ext cx="8001056" cy="5786478"/>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2800" b="1" dirty="0">
                <a:solidFill>
                  <a:srgbClr val="FF0000"/>
                </a:solidFill>
              </a:rPr>
              <a:t>عليه من المهم في الأبحاث التاريخية توخي خصائص المنهج العلمي من الدقة والمصداقية والموضوعية والأمانة العلمية في التعامل مع البيانات والمعلومات.</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الخصائص الأساسية للبحث التاريخي</a:t>
            </a:r>
          </a:p>
        </p:txBody>
      </p:sp>
      <p:sp>
        <p:nvSpPr>
          <p:cNvPr id="3" name="عنصر نائب للمحتوى 2"/>
          <p:cNvSpPr>
            <a:spLocks noGrp="1"/>
          </p:cNvSpPr>
          <p:nvPr>
            <p:ph idx="1"/>
          </p:nvPr>
        </p:nvSpPr>
        <p:spPr/>
        <p:txBody>
          <a:bodyPr>
            <a:normAutofit lnSpcReduction="10000"/>
          </a:bodyPr>
          <a:lstStyle/>
          <a:p>
            <a:pPr algn="justLow"/>
            <a:r>
              <a:rPr lang="ar-SA" dirty="0"/>
              <a:t>أولا: يهدف البحث التاريخي إلى تفسير الأحداث التي حدثت في الماضي وعلاقتها بعوامل أو أحداث أخرى معينة، والتوصل إلى معرفة جديدة وتعميق معرفة قائمة.</a:t>
            </a:r>
          </a:p>
          <a:p>
            <a:pPr algn="justLow"/>
            <a:r>
              <a:rPr lang="ar-SA" dirty="0"/>
              <a:t>ثانيا: صعوبة وتعقد المعلومات طبيعة البيانات التاريخية وصعوبة الحصول عليها. </a:t>
            </a:r>
            <a:r>
              <a:rPr lang="ar-SA" dirty="0">
                <a:solidFill>
                  <a:srgbClr val="FF0000"/>
                </a:solidFill>
              </a:rPr>
              <a:t>( لماذا؟ )</a:t>
            </a:r>
          </a:p>
          <a:p>
            <a:pPr algn="justLow"/>
            <a:r>
              <a:rPr lang="ar-SA" dirty="0"/>
              <a:t>ثالثا: يعتمد هذا المنهج في تحليل وتفسير البيانات والمعلومات على الوثائق والمراجع التي تتناول الأحداث الماضية للوصول على الفهم المتعمق ومن تم الوصول إلى استنتاجات موضوعية بعيدة عن التحيز.</a:t>
            </a:r>
          </a:p>
          <a:p>
            <a:pPr algn="justLow"/>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85860"/>
            <a:ext cx="8229600" cy="4840303"/>
          </a:xfrm>
        </p:spPr>
        <p:txBody>
          <a:bodyPr>
            <a:normAutofit lnSpcReduction="10000"/>
          </a:bodyPr>
          <a:lstStyle/>
          <a:p>
            <a:pPr algn="justLow"/>
            <a:r>
              <a:rPr lang="ar-SA" dirty="0"/>
              <a:t>رابعا: يتضمن وضع خطة تستند إلى خطوات البحث العلمي في التعامل مع المعلومات التي تعكس نشاطات الإنسان والمجتمعات وانجازاتها، حيث يبدأ الباحث بتحديد المشكلة وصياغة الفرضيات، وتحديد الأهداف، ... وصول لجمع البيانات وتنظيمها ونقدها وتحليلها، والخروج بالاستنتاجات التي تفسر المشكلة.</a:t>
            </a:r>
          </a:p>
          <a:p>
            <a:pPr algn="justLow"/>
            <a:r>
              <a:rPr lang="ar-SA" dirty="0"/>
              <a:t>خامسا: أن جمع والبيانات التي تخص الأحداث والوقائع التاريخية تعد خطوة أساسية في البحث التاريخي، وهي وسيلة وليست غاية في ذاتها، فتساعد الباحث على التفسير والاستنتاج والتنبؤ</a:t>
            </a:r>
          </a:p>
          <a:p>
            <a:pPr algn="justLow"/>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dirty="0"/>
              <a:t>سادسا: ستند </a:t>
            </a:r>
            <a:r>
              <a:rPr lang="ar-SA" u="sng" dirty="0">
                <a:hlinkClick r:id="rId2"/>
              </a:rPr>
              <a:t>المنهج التاريخي </a:t>
            </a:r>
            <a:r>
              <a:rPr lang="ar-SA" dirty="0"/>
              <a:t>على حقيقة مهمة وهي استناده على أصول وجذور المشكلة وتطورها التاريخي.</a:t>
            </a:r>
          </a:p>
          <a:p>
            <a:r>
              <a:rPr lang="ar-SA" dirty="0"/>
              <a:t>سابعا: الاعتماد على أكثر من سبب لتفسير الظواهر والأحداث التاريخية.</a:t>
            </a:r>
          </a:p>
          <a:p>
            <a:r>
              <a:rPr lang="ar-SA" dirty="0"/>
              <a:t>ثامنا: لا يقل أهمية عن بقية المناهج البحثية، خاصةً إذا توفر فيه شرطان أساسيان هما:</a:t>
            </a:r>
          </a:p>
          <a:p>
            <a:pPr lvl="1"/>
            <a:r>
              <a:rPr lang="ar-SA" dirty="0"/>
              <a:t>توافر المصادر الأولية الأصيلة التي تتناول الموضوع، بالإضافة للمصادر الثانوية.</a:t>
            </a:r>
          </a:p>
          <a:p>
            <a:pPr lvl="1"/>
            <a:r>
              <a:rPr lang="ar-SA" dirty="0"/>
              <a:t>توافر المهارة البحثية لدى الباحث من حيث: نقد الوثائق والمراجع ومصادر المعلومات الأخرى وتحليل معلوماتها.</a:t>
            </a:r>
          </a:p>
          <a:p>
            <a:pPr lvl="1"/>
            <a:endParaRPr lang="ar-SA"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200" b="1" dirty="0"/>
              <a:t>المصادر الأولية والمصادر الثانوية في البحث التاريخي</a:t>
            </a:r>
          </a:p>
        </p:txBody>
      </p:sp>
      <p:sp>
        <p:nvSpPr>
          <p:cNvPr id="3" name="عنصر نائب للمحتوى 2"/>
          <p:cNvSpPr>
            <a:spLocks noGrp="1"/>
          </p:cNvSpPr>
          <p:nvPr>
            <p:ph idx="1"/>
          </p:nvPr>
        </p:nvSpPr>
        <p:spPr>
          <a:xfrm>
            <a:off x="457200" y="3786190"/>
            <a:ext cx="8229600" cy="2500330"/>
          </a:xfrm>
        </p:spPr>
        <p:txBody>
          <a:bodyPr>
            <a:normAutofit fontScale="92500" lnSpcReduction="20000"/>
          </a:bodyPr>
          <a:lstStyle/>
          <a:p>
            <a:pPr algn="justLow"/>
            <a:r>
              <a:rPr lang="ar-SA" dirty="0"/>
              <a:t>نظرا لصعوبة الحصول على المصادر الأولية أو استحالة الحصول عليها .</a:t>
            </a:r>
          </a:p>
          <a:p>
            <a:pPr algn="justLow"/>
            <a:r>
              <a:rPr lang="ar-SA" dirty="0"/>
              <a:t>ومع ذلك على الباحث أن يتأكد من طبيعة أوعية النشر التي يعتمد عليها مثل: الكتب والدراسات البحثية في الدوريات، والتقارير ، والوثائق، وبراءات الاختراع، والمواد السمعية (التسجيلات) والبصرية، والمصادر الالكترونية ...</a:t>
            </a:r>
          </a:p>
        </p:txBody>
      </p:sp>
      <p:sp>
        <p:nvSpPr>
          <p:cNvPr id="4" name="انفجار 2 3"/>
          <p:cNvSpPr/>
          <p:nvPr/>
        </p:nvSpPr>
        <p:spPr>
          <a:xfrm>
            <a:off x="928662" y="1142984"/>
            <a:ext cx="8001056" cy="2500330"/>
          </a:xfrm>
          <a:prstGeom prst="irregularSeal2">
            <a:avLst/>
          </a:prstGeom>
          <a:solidFill>
            <a:srgbClr val="FF0000">
              <a:alpha val="52000"/>
            </a:srgb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Low"/>
            <a:r>
              <a:rPr lang="ar-SA" sz="2800" b="1" dirty="0">
                <a:solidFill>
                  <a:srgbClr val="FFFF00"/>
                </a:solidFill>
              </a:rPr>
              <a:t>من المهم الاعتماد على كلا المصدرين ... لماذا؟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5972188" cy="1143000"/>
          </a:xfrm>
        </p:spPr>
        <p:txBody>
          <a:bodyPr>
            <a:normAutofit fontScale="90000"/>
          </a:bodyPr>
          <a:lstStyle/>
          <a:p>
            <a:br>
              <a:rPr lang="ar-SA" dirty="0"/>
            </a:br>
            <a:r>
              <a:rPr lang="ar-SA" dirty="0"/>
              <a:t>المصادر الأولية</a:t>
            </a:r>
            <a:br>
              <a:rPr lang="ar-SA" dirty="0"/>
            </a:br>
            <a:endParaRPr lang="ar-SA" dirty="0"/>
          </a:p>
        </p:txBody>
      </p:sp>
      <p:sp>
        <p:nvSpPr>
          <p:cNvPr id="3" name="عنصر نائب للمحتوى 2"/>
          <p:cNvSpPr>
            <a:spLocks noGrp="1"/>
          </p:cNvSpPr>
          <p:nvPr>
            <p:ph idx="1"/>
          </p:nvPr>
        </p:nvSpPr>
        <p:spPr>
          <a:xfrm>
            <a:off x="428596" y="2714620"/>
            <a:ext cx="8229600" cy="2071702"/>
          </a:xfrm>
          <a:solidFill>
            <a:schemeClr val="accent3">
              <a:lumMod val="40000"/>
              <a:lumOff val="60000"/>
            </a:schemeClr>
          </a:solidFill>
        </p:spPr>
        <p:txBody>
          <a:bodyPr/>
          <a:lstStyle/>
          <a:p>
            <a:r>
              <a:rPr lang="ar-SA" dirty="0"/>
              <a:t>ويقصد </a:t>
            </a:r>
            <a:r>
              <a:rPr lang="ar-SA" dirty="0" err="1"/>
              <a:t>بها</a:t>
            </a:r>
            <a:r>
              <a:rPr lang="ar-SA" dirty="0"/>
              <a:t>: المعلومات المكتوبة أو المنطوقة من قبل أناس شهدوا أو عاصروا الحدث، أو توفر صور فوتوغرافية وتسجيلات صوتية ووثائق رسمية وقوانين، ومنحوتات وأثار تاريخية، وهي مصادر أصلية .. </a:t>
            </a:r>
            <a:r>
              <a:rPr lang="ar-SA" dirty="0">
                <a:solidFill>
                  <a:srgbClr val="FF0000"/>
                </a:solidFill>
              </a:rPr>
              <a:t>لماذا؟</a:t>
            </a:r>
          </a:p>
        </p:txBody>
      </p:sp>
      <p:sp>
        <p:nvSpPr>
          <p:cNvPr id="4" name="وسيلة شرح على شكل سحابة 3"/>
          <p:cNvSpPr/>
          <p:nvPr/>
        </p:nvSpPr>
        <p:spPr>
          <a:xfrm>
            <a:off x="4572000" y="857232"/>
            <a:ext cx="4357718" cy="1428760"/>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accent3">
                    <a:lumMod val="50000"/>
                  </a:schemeClr>
                </a:solidFill>
              </a:rPr>
              <a:t>ما المقصود بالمصادر الأولية؟</a:t>
            </a:r>
          </a:p>
        </p:txBody>
      </p:sp>
      <p:sp>
        <p:nvSpPr>
          <p:cNvPr id="5" name="مخطط انسيابي: شريط مثقب 4"/>
          <p:cNvSpPr/>
          <p:nvPr/>
        </p:nvSpPr>
        <p:spPr>
          <a:xfrm>
            <a:off x="1000100" y="5000636"/>
            <a:ext cx="7143800" cy="1428760"/>
          </a:xfrm>
          <a:prstGeom prst="flowChartPunchedTap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accent3">
                    <a:lumMod val="50000"/>
                  </a:schemeClr>
                </a:solidFill>
              </a:rPr>
              <a:t>وتعد المصادر الأولية أصلية لأنها تأتي من العصر الذي ظهرت فيه الظاهرة محل البحث والدراسة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85794"/>
            <a:ext cx="8229600" cy="1143000"/>
          </a:xfrm>
          <a:solidFill>
            <a:schemeClr val="bg1">
              <a:lumMod val="85000"/>
            </a:schemeClr>
          </a:solidFill>
        </p:spPr>
        <p:txBody>
          <a:bodyPr/>
          <a:lstStyle/>
          <a:p>
            <a:r>
              <a:rPr lang="ar-SA" dirty="0"/>
              <a:t>تعريف المصادر الأولية</a:t>
            </a:r>
          </a:p>
        </p:txBody>
      </p:sp>
      <p:sp>
        <p:nvSpPr>
          <p:cNvPr id="3" name="عنصر نائب للمحتوى 2"/>
          <p:cNvSpPr>
            <a:spLocks noGrp="1"/>
          </p:cNvSpPr>
          <p:nvPr>
            <p:ph idx="1"/>
          </p:nvPr>
        </p:nvSpPr>
        <p:spPr>
          <a:xfrm>
            <a:off x="428596" y="2500306"/>
            <a:ext cx="8229600" cy="2786082"/>
          </a:xfrm>
          <a:solidFill>
            <a:schemeClr val="bg1">
              <a:lumMod val="85000"/>
            </a:schemeClr>
          </a:solidFill>
        </p:spPr>
        <p:txBody>
          <a:bodyPr/>
          <a:lstStyle/>
          <a:p>
            <a:pPr algn="justLow"/>
            <a:r>
              <a:rPr lang="ar-SA" dirty="0"/>
              <a:t>هي: مصادر ومراجع دونت وسجلت بياناتها ومعلوماتها بشكل مباشر ودقيق وموضوعي، لأول مرة، بواسطة شخص أو جهات معنية بتوثيق تلك المعلومات ونشرها ... لذا فهي مصادر تكون معلوماتها أقرب ما تكون إلى الصحة والدقة والواقعية.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مصادر الحصول على المصادر الأولية</a:t>
            </a:r>
          </a:p>
        </p:txBody>
      </p:sp>
      <p:sp>
        <p:nvSpPr>
          <p:cNvPr id="3" name="عنصر نائب للمحتوى 2"/>
          <p:cNvSpPr>
            <a:spLocks noGrp="1"/>
          </p:cNvSpPr>
          <p:nvPr>
            <p:ph idx="1"/>
          </p:nvPr>
        </p:nvSpPr>
        <p:spPr/>
        <p:txBody>
          <a:bodyPr>
            <a:normAutofit fontScale="92500" lnSpcReduction="10000"/>
          </a:bodyPr>
          <a:lstStyle/>
          <a:p>
            <a:r>
              <a:rPr lang="ar-SA" dirty="0"/>
              <a:t>أولا: نتائج البحوث والدراسات العلمية المنشورة .</a:t>
            </a:r>
          </a:p>
          <a:p>
            <a:r>
              <a:rPr lang="ar-SA" dirty="0"/>
              <a:t>ثانيا: براءات الاختراع الموثقة معلوماتها، والمسجلة لدى جهات رسمية.</a:t>
            </a:r>
          </a:p>
          <a:p>
            <a:r>
              <a:rPr lang="ar-SA" dirty="0"/>
              <a:t>ثالثا: السير والتراجم:</a:t>
            </a:r>
          </a:p>
          <a:p>
            <a:r>
              <a:rPr lang="ar-SA" dirty="0"/>
              <a:t> رابعا: الوثائق الرسمية الجارية:</a:t>
            </a:r>
          </a:p>
          <a:p>
            <a:r>
              <a:rPr lang="ar-SA" dirty="0"/>
              <a:t>خامسا: الوثائق التاريخية:</a:t>
            </a:r>
          </a:p>
          <a:p>
            <a:r>
              <a:rPr lang="ar-SA" dirty="0"/>
              <a:t>سادسا: التقارير السنوية والدورية:</a:t>
            </a:r>
          </a:p>
          <a:p>
            <a:r>
              <a:rPr lang="ar-SA" dirty="0"/>
              <a:t>سابعا: المطبوعات الإحصائية الصادرة عن جهات رسمية:</a:t>
            </a:r>
          </a:p>
          <a:p>
            <a:r>
              <a:rPr lang="ar-SA" dirty="0"/>
              <a:t>ثامنا: المخطوطات:</a:t>
            </a:r>
          </a:p>
          <a:p>
            <a:endParaRPr lang="ar-SA"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4471990" cy="1143000"/>
          </a:xfrm>
        </p:spPr>
        <p:txBody>
          <a:bodyPr/>
          <a:lstStyle/>
          <a:p>
            <a:r>
              <a:rPr lang="ar-SA" dirty="0"/>
              <a:t>المصادر الثانوية</a:t>
            </a:r>
          </a:p>
        </p:txBody>
      </p:sp>
      <p:sp>
        <p:nvSpPr>
          <p:cNvPr id="3" name="عنصر نائب للمحتوى 2"/>
          <p:cNvSpPr>
            <a:spLocks noGrp="1"/>
          </p:cNvSpPr>
          <p:nvPr>
            <p:ph idx="1"/>
          </p:nvPr>
        </p:nvSpPr>
        <p:spPr>
          <a:xfrm>
            <a:off x="428596" y="2928934"/>
            <a:ext cx="8229600" cy="2697163"/>
          </a:xfrm>
        </p:spPr>
        <p:txBody>
          <a:bodyPr>
            <a:normAutofit fontScale="85000" lnSpcReduction="10000"/>
          </a:bodyPr>
          <a:lstStyle/>
          <a:p>
            <a:pPr algn="justLow"/>
            <a:r>
              <a:rPr lang="ar-SA" dirty="0"/>
              <a:t>وهي المعلومات والبيانات التي دونها أناس لم </a:t>
            </a:r>
            <a:r>
              <a:rPr lang="ar-SA" dirty="0" err="1"/>
              <a:t>يُعاصروا</a:t>
            </a:r>
            <a:r>
              <a:rPr lang="ar-SA" dirty="0"/>
              <a:t> أو يشهدوا الأحداث الماضية مثل الكتب لتي تؤرخ لذلك العقد، أو مصادر تتضمن تحليلا لبعض المصادر الأولية.. فهي تنقل معلوماتها عن المصادر الأولية بشكل مباشر أو غير مباشر.</a:t>
            </a:r>
          </a:p>
          <a:p>
            <a:pPr algn="justLow"/>
            <a:r>
              <a:rPr lang="ar-SA" dirty="0"/>
              <a:t>وقيمتها تتضح في تحليل الأحداث أو تقديم حقائق عن أحداث جاءت بعد الظاهرة موضوع البحث، ومع ذلك هي أقل دقة من المصادر الأولية .. </a:t>
            </a:r>
          </a:p>
        </p:txBody>
      </p:sp>
      <p:sp>
        <p:nvSpPr>
          <p:cNvPr id="4" name="وسيلة شرح على شكل سحابة 3"/>
          <p:cNvSpPr/>
          <p:nvPr/>
        </p:nvSpPr>
        <p:spPr>
          <a:xfrm>
            <a:off x="4572000" y="857232"/>
            <a:ext cx="4357718" cy="1428760"/>
          </a:xfrm>
          <a:prstGeom prst="cloudCallou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accent3">
                    <a:lumMod val="50000"/>
                  </a:schemeClr>
                </a:solidFill>
              </a:rPr>
              <a:t>ما المقصود بالمصادر الثانوية؟</a:t>
            </a:r>
          </a:p>
        </p:txBody>
      </p:sp>
      <p:sp>
        <p:nvSpPr>
          <p:cNvPr id="5" name="وسيلة شرح على شكل سحابة 4"/>
          <p:cNvSpPr/>
          <p:nvPr/>
        </p:nvSpPr>
        <p:spPr>
          <a:xfrm>
            <a:off x="1643042" y="5786454"/>
            <a:ext cx="1428760" cy="785818"/>
          </a:xfrm>
          <a:prstGeom prst="cloudCallout">
            <a:avLst>
              <a:gd name="adj1" fmla="val 129199"/>
              <a:gd name="adj2" fmla="val -93923"/>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rgbClr val="FF0000"/>
                </a:solidFill>
              </a:rPr>
              <a:t>لماذا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4"/>
          <p:cNvGraphicFramePr>
            <a:graphicFrameLocks noGrp="1"/>
          </p:cNvGraphicFramePr>
          <p:nvPr>
            <p:ph idx="1"/>
          </p:nvPr>
        </p:nvGraphicFramePr>
        <p:xfrm>
          <a:off x="357158" y="1857364"/>
          <a:ext cx="8229600" cy="4214842"/>
        </p:xfrm>
        <a:graphic>
          <a:graphicData uri="http://schemas.openxmlformats.org/drawingml/2006/table">
            <a:tbl>
              <a:tblPr rtl="1" firstRow="1" bandRow="1">
                <a:tableStyleId>{5C22544A-7EE6-4342-B048-85BDC9FD1C3A}</a:tableStyleId>
              </a:tblPr>
              <a:tblGrid>
                <a:gridCol w="6212208">
                  <a:extLst>
                    <a:ext uri="{9D8B030D-6E8A-4147-A177-3AD203B41FA5}">
                      <a16:colId xmlns:a16="http://schemas.microsoft.com/office/drawing/2014/main" val="20000"/>
                    </a:ext>
                  </a:extLst>
                </a:gridCol>
                <a:gridCol w="2017392">
                  <a:extLst>
                    <a:ext uri="{9D8B030D-6E8A-4147-A177-3AD203B41FA5}">
                      <a16:colId xmlns:a16="http://schemas.microsoft.com/office/drawing/2014/main" val="20001"/>
                    </a:ext>
                  </a:extLst>
                </a:gridCol>
              </a:tblGrid>
              <a:tr h="570760">
                <a:tc>
                  <a:txBody>
                    <a:bodyPr/>
                    <a:lstStyle/>
                    <a:p>
                      <a:pPr rtl="1"/>
                      <a:r>
                        <a:rPr lang="ar-SA" sz="2000" dirty="0"/>
                        <a:t>الموضوع</a:t>
                      </a:r>
                    </a:p>
                  </a:txBody>
                  <a:tcPr/>
                </a:tc>
                <a:tc>
                  <a:txBody>
                    <a:bodyPr/>
                    <a:lstStyle/>
                    <a:p>
                      <a:pPr rtl="1"/>
                      <a:r>
                        <a:rPr lang="ar-SA" sz="2000" dirty="0"/>
                        <a:t>المرجع</a:t>
                      </a:r>
                    </a:p>
                  </a:txBody>
                  <a:tcPr/>
                </a:tc>
                <a:extLst>
                  <a:ext uri="{0D108BD9-81ED-4DB2-BD59-A6C34878D82A}">
                    <a16:rowId xmlns:a16="http://schemas.microsoft.com/office/drawing/2014/main" val="10000"/>
                  </a:ext>
                </a:extLst>
              </a:tr>
              <a:tr h="3644082">
                <a:tc>
                  <a:txBody>
                    <a:bodyPr/>
                    <a:lstStyle/>
                    <a:p>
                      <a:pPr marL="342900" lvl="0" indent="-342900" algn="justLow" rtl="1">
                        <a:lnSpc>
                          <a:spcPct val="115000"/>
                        </a:lnSpc>
                        <a:spcAft>
                          <a:spcPts val="1000"/>
                        </a:spcAft>
                        <a:buFont typeface="Symbol"/>
                        <a:buChar char=""/>
                      </a:pPr>
                      <a:r>
                        <a:rPr lang="ar-SA" sz="2000" dirty="0">
                          <a:latin typeface="+mn-lt"/>
                          <a:ea typeface="Calibri"/>
                          <a:cs typeface="Arial"/>
                        </a:rPr>
                        <a:t>الموضوع الرابع: أنواع مناهج البحث:</a:t>
                      </a:r>
                    </a:p>
                    <a:p>
                      <a:pPr marL="342900" lvl="0" indent="-342900" algn="justLow" rtl="1">
                        <a:lnSpc>
                          <a:spcPct val="115000"/>
                        </a:lnSpc>
                        <a:spcAft>
                          <a:spcPts val="1000"/>
                        </a:spcAft>
                        <a:buFont typeface="Symbol"/>
                        <a:buChar char=""/>
                      </a:pPr>
                      <a:r>
                        <a:rPr lang="ar-SA" sz="2000" dirty="0">
                          <a:latin typeface="+mn-lt"/>
                          <a:ea typeface="Calibri"/>
                          <a:cs typeface="Arial"/>
                        </a:rPr>
                        <a:t>أولا:</a:t>
                      </a:r>
                      <a:r>
                        <a:rPr lang="ar-SA" sz="2000" baseline="0" dirty="0">
                          <a:latin typeface="+mn-lt"/>
                          <a:ea typeface="Calibri"/>
                          <a:cs typeface="Arial"/>
                        </a:rPr>
                        <a:t> البحث التاريخي: الخصائص الأساسية للبحث التاريخي.</a:t>
                      </a:r>
                    </a:p>
                    <a:p>
                      <a:pPr marL="342900" lvl="0" indent="-342900" algn="justLow" rtl="1">
                        <a:lnSpc>
                          <a:spcPct val="115000"/>
                        </a:lnSpc>
                        <a:spcAft>
                          <a:spcPts val="1000"/>
                        </a:spcAft>
                        <a:buFont typeface="Symbol"/>
                        <a:buChar char=""/>
                      </a:pPr>
                      <a:r>
                        <a:rPr lang="ar-SA" sz="2000" baseline="0" dirty="0">
                          <a:latin typeface="+mn-lt"/>
                          <a:ea typeface="Calibri"/>
                          <a:cs typeface="Arial"/>
                        </a:rPr>
                        <a:t>المصادر الأولية والمصادر الثانوية.</a:t>
                      </a:r>
                    </a:p>
                    <a:p>
                      <a:pPr marL="342900" lvl="0" indent="-342900" algn="justLow" rtl="1">
                        <a:lnSpc>
                          <a:spcPct val="115000"/>
                        </a:lnSpc>
                        <a:spcAft>
                          <a:spcPts val="1000"/>
                        </a:spcAft>
                        <a:buFont typeface="Symbol"/>
                        <a:buChar char=""/>
                      </a:pPr>
                      <a:r>
                        <a:rPr lang="ar-SA" sz="2000" baseline="0" dirty="0">
                          <a:latin typeface="+mn-lt"/>
                          <a:ea typeface="Calibri"/>
                          <a:cs typeface="Arial"/>
                        </a:rPr>
                        <a:t>جوانب القصور وجوانب القوة في البحث التاريخي</a:t>
                      </a:r>
                      <a:endParaRPr lang="en-US" sz="2000" dirty="0">
                        <a:latin typeface="+mn-lt"/>
                        <a:ea typeface="Calibri"/>
                        <a:cs typeface="Arial"/>
                      </a:endParaRPr>
                    </a:p>
                  </a:txBody>
                  <a:tcPr/>
                </a:tc>
                <a:tc>
                  <a:txBody>
                    <a:bodyPr/>
                    <a:lstStyle/>
                    <a:p>
                      <a:pPr rtl="1"/>
                      <a:r>
                        <a:rPr lang="ar-SA" sz="2000" dirty="0"/>
                        <a:t>المرجع:</a:t>
                      </a:r>
                      <a:r>
                        <a:rPr lang="ar-SA" sz="2000" baseline="0" dirty="0"/>
                        <a:t> موفق الحمداني </a:t>
                      </a:r>
                      <a:r>
                        <a:rPr lang="ar-SA" sz="2000" baseline="0" dirty="0" err="1"/>
                        <a:t>وآخرون </a:t>
                      </a:r>
                      <a:r>
                        <a:rPr lang="ar-SA" sz="2000" baseline="0" dirty="0"/>
                        <a:t>(2006</a:t>
                      </a:r>
                      <a:r>
                        <a:rPr lang="ar-SA" sz="2000" baseline="0" dirty="0" err="1"/>
                        <a:t>).</a:t>
                      </a:r>
                      <a:r>
                        <a:rPr lang="ar-SA" sz="2000" baseline="0" dirty="0"/>
                        <a:t> مناهج البحث </a:t>
                      </a:r>
                      <a:r>
                        <a:rPr lang="ar-SA" sz="2000" baseline="0" dirty="0" err="1"/>
                        <a:t>العلمي </a:t>
                      </a:r>
                      <a:r>
                        <a:rPr lang="ar-SA" sz="2000" baseline="0" dirty="0"/>
                        <a:t>– أساسيات البحث العلمي، عمّان: مؤسسة </a:t>
                      </a:r>
                      <a:r>
                        <a:rPr lang="ar-SA" sz="2000" baseline="0" dirty="0" err="1"/>
                        <a:t>الوراق .</a:t>
                      </a:r>
                      <a:r>
                        <a:rPr lang="ar-SA" sz="2000" baseline="0" dirty="0"/>
                        <a:t> ص </a:t>
                      </a:r>
                      <a:r>
                        <a:rPr lang="ar-SA" sz="2000" baseline="0" dirty="0" err="1"/>
                        <a:t>ص93</a:t>
                      </a:r>
                      <a:r>
                        <a:rPr lang="ar-SA" sz="2000" baseline="0" dirty="0"/>
                        <a:t>-105</a:t>
                      </a:r>
                      <a:endParaRPr lang="ar-SA" sz="2000"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أسباب قصور المصادر الثانوية</a:t>
            </a:r>
          </a:p>
        </p:txBody>
      </p:sp>
      <p:sp>
        <p:nvSpPr>
          <p:cNvPr id="3" name="عنصر نائب للمحتوى 2"/>
          <p:cNvSpPr>
            <a:spLocks noGrp="1"/>
          </p:cNvSpPr>
          <p:nvPr>
            <p:ph idx="1"/>
          </p:nvPr>
        </p:nvSpPr>
        <p:spPr>
          <a:xfrm>
            <a:off x="357158" y="1571612"/>
            <a:ext cx="8229600" cy="4525963"/>
          </a:xfrm>
        </p:spPr>
        <p:txBody>
          <a:bodyPr>
            <a:normAutofit fontScale="92500" lnSpcReduction="20000"/>
          </a:bodyPr>
          <a:lstStyle/>
          <a:p>
            <a:pPr marL="514350" indent="-514350" algn="justLow">
              <a:buFont typeface="+mj-lt"/>
              <a:buAutoNum type="arabicPeriod"/>
            </a:pPr>
            <a:r>
              <a:rPr lang="ar-SA" dirty="0"/>
              <a:t>احتمالات الخطأ واردة وتحصل بشكل كبير عند نقل الأرقام والبيانات أو في ترجمتها من المصدر الأولي إلى المصدر الثانوي، أو من مصدر ثانوي إلى مصدر ثانوي آخر.</a:t>
            </a:r>
          </a:p>
          <a:p>
            <a:pPr marL="514350" indent="-514350" algn="justLow">
              <a:buFont typeface="+mj-lt"/>
              <a:buAutoNum type="arabicPeriod"/>
            </a:pPr>
            <a:r>
              <a:rPr lang="ar-SA" dirty="0"/>
              <a:t>احتمالات حصول خطأ في اختيار المفردات والمصطلحات المناسبة خاصة عند الترجمة من لغة لأخرى .</a:t>
            </a:r>
          </a:p>
          <a:p>
            <a:pPr marL="514350" indent="-514350" algn="justLow">
              <a:buFont typeface="+mj-lt"/>
              <a:buAutoNum type="arabicPeriod"/>
            </a:pPr>
            <a:r>
              <a:rPr lang="ar-SA" dirty="0"/>
              <a:t>احتمالات الإضافة على البيانات والمعلومات الأصلية بغرض التوضيح، ومن ثم الوقوع في أخطاء .. قد تكون غير مقصودة.</a:t>
            </a:r>
          </a:p>
          <a:p>
            <a:pPr marL="514350" indent="-514350" algn="justLow">
              <a:buFont typeface="+mj-lt"/>
              <a:buAutoNum type="arabicPeriod"/>
            </a:pPr>
            <a:r>
              <a:rPr lang="ar-SA" dirty="0"/>
              <a:t>حذف بعض البيانات والمعلومات لغرض التقليص والاختصار.</a:t>
            </a:r>
          </a:p>
          <a:p>
            <a:pPr marL="514350" indent="-514350" algn="justLow">
              <a:buFont typeface="+mj-lt"/>
              <a:buAutoNum type="arabicPeriod"/>
            </a:pPr>
            <a:r>
              <a:rPr lang="ar-SA" dirty="0"/>
              <a:t>احتمالات التحريف وذلك عن طريق التغيير المتعمد لاعتبارات سياسية أو اجتماعية....</a:t>
            </a:r>
          </a:p>
          <a:p>
            <a:pPr marL="514350" indent="-514350" algn="justLow">
              <a:buFont typeface="+mj-lt"/>
              <a:buAutoNum type="arabicPeriod"/>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274638"/>
            <a:ext cx="7429552" cy="1143000"/>
          </a:xfrm>
        </p:spPr>
        <p:txBody>
          <a:bodyPr>
            <a:normAutofit fontScale="90000"/>
          </a:bodyPr>
          <a:lstStyle/>
          <a:p>
            <a:br>
              <a:rPr lang="ar-SA" dirty="0"/>
            </a:br>
            <a:r>
              <a:rPr lang="ar-SA" dirty="0"/>
              <a:t>جوانب القصور والقوة في البحث التاريخي</a:t>
            </a:r>
            <a:br>
              <a:rPr lang="ar-SA" dirty="0"/>
            </a:br>
            <a:endParaRPr lang="ar-SA" dirty="0"/>
          </a:p>
        </p:txBody>
      </p:sp>
      <p:graphicFrame>
        <p:nvGraphicFramePr>
          <p:cNvPr id="4" name="عنصر نائب للمحتوى 3"/>
          <p:cNvGraphicFramePr>
            <a:graphicFrameLocks noGrp="1"/>
          </p:cNvGraphicFramePr>
          <p:nvPr>
            <p:ph idx="1"/>
          </p:nvPr>
        </p:nvGraphicFramePr>
        <p:xfrm>
          <a:off x="457200" y="2357430"/>
          <a:ext cx="8229600"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خطط انسيابي: شريط مثقب 4"/>
          <p:cNvSpPr/>
          <p:nvPr/>
        </p:nvSpPr>
        <p:spPr>
          <a:xfrm>
            <a:off x="4357686" y="1357298"/>
            <a:ext cx="3429024" cy="1000132"/>
          </a:xfrm>
          <a:prstGeom prst="flowChartPunched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solidFill>
                  <a:srgbClr val="FF0000"/>
                </a:solidFill>
              </a:rPr>
              <a:t>جوانب القصور:</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شريط مثقب 3"/>
          <p:cNvSpPr/>
          <p:nvPr/>
        </p:nvSpPr>
        <p:spPr>
          <a:xfrm>
            <a:off x="4857752" y="357166"/>
            <a:ext cx="3429024" cy="1000132"/>
          </a:xfrm>
          <a:prstGeom prst="flowChartPunched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solidFill>
                  <a:srgbClr val="FF0000"/>
                </a:solidFill>
              </a:rPr>
              <a:t>جوانب القوة:</a:t>
            </a:r>
          </a:p>
        </p:txBody>
      </p:sp>
      <p:graphicFrame>
        <p:nvGraphicFramePr>
          <p:cNvPr id="5" name="عنصر نائب للمحتوى 3"/>
          <p:cNvGraphicFramePr>
            <a:graphicFrameLocks noGrp="1"/>
          </p:cNvGraphicFramePr>
          <p:nvPr>
            <p:ph idx="1"/>
          </p:nvPr>
        </p:nvGraphicFramePr>
        <p:xfrm>
          <a:off x="428596" y="2143116"/>
          <a:ext cx="8229600"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خطوات البحث التاريخي</a:t>
            </a:r>
          </a:p>
        </p:txBody>
      </p:sp>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r>
              <a:rPr lang="ar-SA" dirty="0"/>
              <a:t>تابع خطوات البحث التاريخي</a:t>
            </a:r>
          </a:p>
        </p:txBody>
      </p:sp>
      <p:graphicFrame>
        <p:nvGraphicFramePr>
          <p:cNvPr id="4" name="عنصر نائب للمحتوى 3"/>
          <p:cNvGraphicFramePr>
            <a:graphicFrameLocks noGrp="1"/>
          </p:cNvGraphicFramePr>
          <p:nvPr>
            <p:ph idx="1"/>
          </p:nvPr>
        </p:nvGraphicFramePr>
        <p:xfrm>
          <a:off x="500034" y="1214422"/>
          <a:ext cx="8229600" cy="3643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وسيلة شرح على شكل سحابة 8"/>
          <p:cNvSpPr/>
          <p:nvPr/>
        </p:nvSpPr>
        <p:spPr>
          <a:xfrm>
            <a:off x="500034" y="5214950"/>
            <a:ext cx="7572428" cy="1428760"/>
          </a:xfrm>
          <a:prstGeom prst="cloudCallout">
            <a:avLst>
              <a:gd name="adj1" fmla="val 7354"/>
              <a:gd name="adj2" fmla="val -7752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dirty="0">
                <a:solidFill>
                  <a:schemeClr val="tx2">
                    <a:lumMod val="75000"/>
                  </a:schemeClr>
                </a:solidFill>
              </a:rPr>
              <a:t>ماذا تستنتجين مما سبق لخطوات البحث التاريخي وما أوجه الشبه بينها وبين خطوات المنهج العلمي بشكل عام؟</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1"/>
            <a:ext cx="8229600" cy="1900238"/>
          </a:xfrm>
        </p:spPr>
        <p:txBody>
          <a:bodyPr>
            <a:normAutofit/>
          </a:bodyPr>
          <a:lstStyle/>
          <a:p>
            <a:r>
              <a:rPr lang="ar-SA" dirty="0"/>
              <a:t>دَعْوَاهُمْ فِيهَا سُبْحَانَكَ اللَّهُمَّ وَتَحِيَّتُهُمْ فِيهَا سَلاَمٌ وَآخِرُ دَعْوَاهُمْ أَنِ الْحَمْدُ لِلّهِ رَبِّ الْعَالَمِينَ ﴿يونس: آية 10 ﴾</a:t>
            </a:r>
          </a:p>
          <a:p>
            <a:endParaRPr lang="ar-SA" dirty="0"/>
          </a:p>
        </p:txBody>
      </p:sp>
      <p:pic>
        <p:nvPicPr>
          <p:cNvPr id="6146" name="Picture 2" descr="http://t0.gstatic.com/images?q=tbn:ANd9GcS3LDKgyDQrmmjZNbRMdnD4YuU_yhofDSm7iub5EVrvf33z7k1l"/>
          <p:cNvPicPr>
            <a:picLocks noChangeAspect="1" noChangeArrowheads="1"/>
          </p:cNvPicPr>
          <p:nvPr/>
        </p:nvPicPr>
        <p:blipFill>
          <a:blip r:embed="rId2"/>
          <a:srcRect/>
          <a:stretch>
            <a:fillRect/>
          </a:stretch>
        </p:blipFill>
        <p:spPr bwMode="auto">
          <a:xfrm>
            <a:off x="3071802" y="3643314"/>
            <a:ext cx="2514600" cy="1819276"/>
          </a:xfrm>
          <a:prstGeom prst="rect">
            <a:avLst/>
          </a:prstGeom>
          <a:noFill/>
        </p:spPr>
      </p:pic>
      <p:sp>
        <p:nvSpPr>
          <p:cNvPr id="4" name="عنصر نائب لرقم الشريحة 3"/>
          <p:cNvSpPr>
            <a:spLocks noGrp="1"/>
          </p:cNvSpPr>
          <p:nvPr>
            <p:ph type="sldNum" sz="quarter" idx="12"/>
          </p:nvPr>
        </p:nvSpPr>
        <p:spPr/>
        <p:txBody>
          <a:bodyPr/>
          <a:lstStyle/>
          <a:p>
            <a:fld id="{40AAFF38-D19D-4087-98C7-3B45FDD054E3}" type="slidenum">
              <a:rPr lang="ar-SA" smtClean="0"/>
              <a:pPr/>
              <a:t>25</a:t>
            </a:fld>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3829048" cy="1143000"/>
          </a:xfrm>
        </p:spPr>
        <p:txBody>
          <a:bodyPr>
            <a:normAutofit fontScale="90000"/>
          </a:bodyPr>
          <a:lstStyle/>
          <a:p>
            <a:r>
              <a:rPr lang="ar-SA" dirty="0">
                <a:ea typeface="Calibri"/>
                <a:cs typeface="Simplified Arabic"/>
              </a:rPr>
              <a:t>مناهج البحث العلمي</a:t>
            </a:r>
            <a:br>
              <a:rPr lang="ar-SA" dirty="0"/>
            </a:br>
            <a:endParaRPr lang="ar-SA" dirty="0"/>
          </a:p>
        </p:txBody>
      </p:sp>
      <p:sp>
        <p:nvSpPr>
          <p:cNvPr id="3" name="عنصر نائب للمحتوى 2"/>
          <p:cNvSpPr>
            <a:spLocks noGrp="1"/>
          </p:cNvSpPr>
          <p:nvPr>
            <p:ph idx="1"/>
          </p:nvPr>
        </p:nvSpPr>
        <p:spPr>
          <a:xfrm>
            <a:off x="457200" y="1643051"/>
            <a:ext cx="8229600" cy="4286280"/>
          </a:xfrm>
        </p:spPr>
        <p:txBody>
          <a:bodyPr>
            <a:normAutofit fontScale="92500" lnSpcReduction="20000"/>
          </a:bodyPr>
          <a:lstStyle/>
          <a:p>
            <a:pPr algn="justLow"/>
            <a:r>
              <a:rPr lang="ar-SA" dirty="0"/>
              <a:t>المنهج في اللغة مشتق من النهج، وهو الطريق الواضح البين، وذكر في سورة المائدة: </a:t>
            </a:r>
            <a:r>
              <a:rPr lang="ar-SA" dirty="0">
                <a:solidFill>
                  <a:schemeClr val="tx2">
                    <a:lumMod val="60000"/>
                    <a:lumOff val="40000"/>
                  </a:schemeClr>
                </a:solidFill>
              </a:rPr>
              <a:t>“ لِكُلٍّ جَعَلْنَا مِنكُمْ شِرْعَةً وَمِنْهَاجًا </a:t>
            </a:r>
            <a:r>
              <a:rPr lang="ar-SA" dirty="0"/>
              <a:t>” آية:48، أي طريقة واضحة ، وعلية فالمنهج في اللغة وسيلة محددة توصل إلى غاية معينة.</a:t>
            </a:r>
          </a:p>
          <a:p>
            <a:pPr algn="justLow"/>
            <a:r>
              <a:rPr lang="ar-SA" dirty="0"/>
              <a:t>ويعرف منهج البحث العلمي بأنه: الطريقة المنظمة التي تعتمد على الفرضيات وعلى طائفة القواعد والقوانين التي تهيمن على سير البحث للوصول إلى نتائج أو حلول ملائمة لموضوع البحث والكشف عن الحقيقة المجهولة، ويمكن القول أن البحث العلمي في العلوم السلوكية يتخذ عدة مناهج تم تصنيفها حسب اجتهادات العلماء في هذا المجال ومن أشهر التصنيفات : تصنيف وتني </a:t>
            </a:r>
            <a:r>
              <a:rPr lang="en-US" dirty="0"/>
              <a:t>(Whitney,1950)</a:t>
            </a:r>
            <a:r>
              <a:rPr lang="ar-SA" dirty="0"/>
              <a:t> والذي صنفها إلى:</a:t>
            </a:r>
          </a:p>
        </p:txBody>
      </p:sp>
      <p:sp>
        <p:nvSpPr>
          <p:cNvPr id="4" name="وسيلة شرح بيضاوية 3"/>
          <p:cNvSpPr/>
          <p:nvPr/>
        </p:nvSpPr>
        <p:spPr>
          <a:xfrm>
            <a:off x="4714876" y="428604"/>
            <a:ext cx="3571900" cy="928694"/>
          </a:xfrm>
          <a:prstGeom prst="wedgeEllipseCallout">
            <a:avLst>
              <a:gd name="adj1" fmla="val -24433"/>
              <a:gd name="adj2" fmla="val 8557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rPr>
              <a:t>ما معنى منهج؟</a:t>
            </a:r>
          </a:p>
        </p:txBody>
      </p:sp>
      <p:sp>
        <p:nvSpPr>
          <p:cNvPr id="5" name="عنصر نائب لرقم الشريحة 4"/>
          <p:cNvSpPr>
            <a:spLocks noGrp="1"/>
          </p:cNvSpPr>
          <p:nvPr>
            <p:ph type="sldNum" sz="quarter" idx="12"/>
          </p:nvPr>
        </p:nvSpPr>
        <p:spPr/>
        <p:txBody>
          <a:bodyPr/>
          <a:lstStyle/>
          <a:p>
            <a:fld id="{40AAFF38-D19D-4087-98C7-3B45FDD054E3}" type="slidenum">
              <a:rPr lang="ar-SA" smtClean="0"/>
              <a:pPr/>
              <a:t>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r>
              <a:rPr lang="ar-SA" dirty="0"/>
              <a:t>المنهج والصفي: منهج وصفي مسحي، ودراسة الحالة، وتحليل الوظائف والنشاطات، والوصفي التتبعي، والوصفي الوثائقي أو المكتبي.</a:t>
            </a:r>
          </a:p>
          <a:p>
            <a:pPr algn="just"/>
            <a:r>
              <a:rPr lang="ar-SA" dirty="0"/>
              <a:t>المنهج  التاريخي.</a:t>
            </a:r>
          </a:p>
          <a:p>
            <a:pPr algn="just"/>
            <a:r>
              <a:rPr lang="ar-SA" dirty="0"/>
              <a:t>المنهج التجريبي.</a:t>
            </a:r>
          </a:p>
          <a:p>
            <a:pPr algn="just"/>
            <a:r>
              <a:rPr lang="ar-SA" dirty="0"/>
              <a:t>المنهج الفلسفي.</a:t>
            </a:r>
          </a:p>
          <a:p>
            <a:pPr algn="just"/>
            <a:r>
              <a:rPr lang="ar-SA" dirty="0"/>
              <a:t>البحث التنبؤي والبحث الاجتماعي والبحث الإبداعي. </a:t>
            </a:r>
          </a:p>
        </p:txBody>
      </p:sp>
      <p:sp>
        <p:nvSpPr>
          <p:cNvPr id="4" name="عنصر نائب لرقم الشريحة 3"/>
          <p:cNvSpPr>
            <a:spLocks noGrp="1"/>
          </p:cNvSpPr>
          <p:nvPr>
            <p:ph type="sldNum" sz="quarter" idx="12"/>
          </p:nvPr>
        </p:nvSpPr>
        <p:spPr/>
        <p:txBody>
          <a:bodyPr/>
          <a:lstStyle/>
          <a:p>
            <a:fld id="{40AAFF38-D19D-4087-98C7-3B45FDD054E3}" type="slidenum">
              <a:rPr lang="ar-SA" smtClean="0"/>
              <a:pPr/>
              <a:t>4</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أشهر تصنيفات المناهج</a:t>
            </a:r>
          </a:p>
        </p:txBody>
      </p:sp>
      <p:sp>
        <p:nvSpPr>
          <p:cNvPr id="3" name="عنصر نائب للمحتوى 2"/>
          <p:cNvSpPr>
            <a:spLocks noGrp="1"/>
          </p:cNvSpPr>
          <p:nvPr>
            <p:ph idx="1"/>
          </p:nvPr>
        </p:nvSpPr>
        <p:spPr/>
        <p:txBody>
          <a:bodyPr/>
          <a:lstStyle/>
          <a:p>
            <a:endParaRPr lang="ar-SA" dirty="0"/>
          </a:p>
          <a:p>
            <a:r>
              <a:rPr lang="ar-SA" dirty="0"/>
              <a:t>تصنيفات مناهج البحث كما ذكرها منسي (2003): </a:t>
            </a:r>
          </a:p>
          <a:p>
            <a:pPr lvl="1"/>
            <a:r>
              <a:rPr lang="ar-SA" dirty="0"/>
              <a:t>المنهج التاريخي.</a:t>
            </a:r>
          </a:p>
          <a:p>
            <a:pPr lvl="1"/>
            <a:r>
              <a:rPr lang="ar-SA" dirty="0"/>
              <a:t>المنهج الوصفي.</a:t>
            </a:r>
          </a:p>
          <a:p>
            <a:pPr lvl="1"/>
            <a:r>
              <a:rPr lang="ar-SA" dirty="0"/>
              <a:t>المنهج التجريبي.</a:t>
            </a:r>
          </a:p>
          <a:p>
            <a:r>
              <a:rPr lang="ar-SA" dirty="0"/>
              <a:t>وقد صنفت في كتابنا المقرر إلى:</a:t>
            </a:r>
          </a:p>
          <a:p>
            <a:r>
              <a:rPr lang="ar-SA" dirty="0"/>
              <a:t>البحث التاريخي، البحث الوصفي، البحث التجريبي، البحث النوعي</a:t>
            </a:r>
          </a:p>
        </p:txBody>
      </p:sp>
      <p:sp>
        <p:nvSpPr>
          <p:cNvPr id="4" name="عنصر نائب لرقم الشريحة 3"/>
          <p:cNvSpPr>
            <a:spLocks noGrp="1"/>
          </p:cNvSpPr>
          <p:nvPr>
            <p:ph type="sldNum" sz="quarter" idx="12"/>
          </p:nvPr>
        </p:nvSpPr>
        <p:spPr/>
        <p:txBody>
          <a:bodyPr/>
          <a:lstStyle/>
          <a:p>
            <a:fld id="{40AAFF38-D19D-4087-98C7-3B45FDD054E3}" type="slidenum">
              <a:rPr lang="ar-SA" smtClean="0"/>
              <a:pPr/>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المنهج  ( البحث ) التاريخي</a:t>
            </a:r>
          </a:p>
        </p:txBody>
      </p:sp>
      <p:sp>
        <p:nvSpPr>
          <p:cNvPr id="3" name="عنصر نائب للمحتوى 2"/>
          <p:cNvSpPr>
            <a:spLocks noGrp="1"/>
          </p:cNvSpPr>
          <p:nvPr>
            <p:ph idx="1"/>
          </p:nvPr>
        </p:nvSpPr>
        <p:spPr/>
        <p:txBody>
          <a:bodyPr/>
          <a:lstStyle/>
          <a:p>
            <a:pPr algn="just"/>
            <a:r>
              <a:rPr lang="ar-SA" dirty="0"/>
              <a:t>يعتبر المنهج التاريخي في البحث من أكثر مناهج البحث اتساعا وانتشارا في البحوث التربوية والنفسية والاجتماعية، حيث تخصص معظم البحوث والدراسات في جميع المجالات جزءا معينا في تقرير البحث للدراسات السابقة المرتبطة بموضوع البحث أو الدراسة التي أجريت في فترات ماضية، وترجع أهمية هذا الجزء من تقرير البحث إلى أن معرفة نتائج البحوث السابقة أمر له أهمية بالغة لتزويد الباحث ببيانات ونتائج معينة تتصل بأفكار واتجاهات وممارسات معينة في الماضي ترتبط بموضوعات بحوثهم</a:t>
            </a:r>
          </a:p>
        </p:txBody>
      </p:sp>
      <p:sp>
        <p:nvSpPr>
          <p:cNvPr id="4" name="عنصر نائب لرقم الشريحة 3"/>
          <p:cNvSpPr>
            <a:spLocks noGrp="1"/>
          </p:cNvSpPr>
          <p:nvPr>
            <p:ph type="sldNum" sz="quarter" idx="12"/>
          </p:nvPr>
        </p:nvSpPr>
        <p:spPr/>
        <p:txBody>
          <a:bodyPr/>
          <a:lstStyle/>
          <a:p>
            <a:fld id="{40AAFF38-D19D-4087-98C7-3B45FDD054E3}" type="slidenum">
              <a:rPr lang="ar-SA" smtClean="0"/>
              <a:pPr/>
              <a:t>6</a:t>
            </a:fld>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3116"/>
            <a:ext cx="8229600" cy="4214842"/>
          </a:xfrm>
        </p:spPr>
        <p:txBody>
          <a:bodyPr>
            <a:normAutofit fontScale="92500" lnSpcReduction="20000"/>
          </a:bodyPr>
          <a:lstStyle/>
          <a:p>
            <a:pPr algn="justLow"/>
            <a:r>
              <a:rPr lang="ar-SA" dirty="0"/>
              <a:t>يعد البحث التاريخي أحد المناهج التي تستخدم في البحث العلمي، وهناك صلة بين هذا المنهج وعلم التاريخ.....</a:t>
            </a:r>
          </a:p>
          <a:p>
            <a:pPr algn="justLow"/>
            <a:endParaRPr lang="ar-SA" dirty="0"/>
          </a:p>
          <a:p>
            <a:pPr algn="justLow"/>
            <a:endParaRPr lang="ar-SA" dirty="0"/>
          </a:p>
          <a:p>
            <a:pPr algn="justLow">
              <a:buNone/>
            </a:pPr>
            <a:endParaRPr lang="ar-SA" dirty="0"/>
          </a:p>
          <a:p>
            <a:pPr algn="justLow">
              <a:buNone/>
            </a:pPr>
            <a:endParaRPr lang="ar-SA" dirty="0"/>
          </a:p>
          <a:p>
            <a:pPr algn="justLow"/>
            <a:r>
              <a:rPr lang="ar-SA" dirty="0"/>
              <a:t>قد تكون الإجابة في معرفة معنى التاريخ: فالتاريخ هو سجل انجازات الإنسان والمجتمعات عبر مراحل زمنية، ويعمل على توضيح العلاقة والصلة بين الأحداث ويفسرها في ضوء حركة وتطور المجتمعات. </a:t>
            </a:r>
          </a:p>
        </p:txBody>
      </p:sp>
      <p:sp>
        <p:nvSpPr>
          <p:cNvPr id="4" name="وسيلة شرح على شكل سحابة 3"/>
          <p:cNvSpPr/>
          <p:nvPr/>
        </p:nvSpPr>
        <p:spPr>
          <a:xfrm>
            <a:off x="1928794" y="428604"/>
            <a:ext cx="6072230" cy="1357322"/>
          </a:xfrm>
          <a:prstGeom prst="cloudCallout">
            <a:avLst>
              <a:gd name="adj1" fmla="val 12000"/>
              <a:gd name="adj2" fmla="val 6512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rgbClr val="FF0000"/>
                </a:solidFill>
              </a:rPr>
              <a:t>هل هناك علاقة بين المنهج التاريخي والتاريخ</a:t>
            </a:r>
          </a:p>
        </p:txBody>
      </p:sp>
      <p:sp>
        <p:nvSpPr>
          <p:cNvPr id="5" name="وسيلة شرح على شكل سحابة 4"/>
          <p:cNvSpPr/>
          <p:nvPr/>
        </p:nvSpPr>
        <p:spPr>
          <a:xfrm>
            <a:off x="785786" y="3214686"/>
            <a:ext cx="3857652" cy="1285884"/>
          </a:xfrm>
          <a:prstGeom prst="cloudCallout">
            <a:avLst>
              <a:gd name="adj1" fmla="val 39600"/>
              <a:gd name="adj2" fmla="val -74360"/>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a:solidFill>
                  <a:srgbClr val="0070C0"/>
                </a:solidFill>
              </a:rPr>
              <a:t>ما شكل العلاقة بين منهج التاريخ وعلم التاريخ؟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054617"/>
          </a:xfrm>
        </p:spPr>
        <p:txBody>
          <a:bodyPr>
            <a:normAutofit lnSpcReduction="10000"/>
          </a:bodyPr>
          <a:lstStyle/>
          <a:p>
            <a:pPr algn="justLow"/>
            <a:r>
              <a:rPr lang="ar-SA" dirty="0"/>
              <a:t>يقال أن الأحداث التاريخية لا تكرر بنفس صورتها الأولى..</a:t>
            </a:r>
          </a:p>
          <a:p>
            <a:pPr algn="justLow"/>
            <a:endParaRPr lang="ar-SA" dirty="0"/>
          </a:p>
          <a:p>
            <a:pPr algn="justLow"/>
            <a:endParaRPr lang="ar-SA" dirty="0"/>
          </a:p>
          <a:p>
            <a:pPr algn="justLow"/>
            <a:endParaRPr lang="ar-SA" dirty="0"/>
          </a:p>
          <a:p>
            <a:pPr algn="justLow"/>
            <a:r>
              <a:rPr lang="ar-SA" dirty="0"/>
              <a:t>ذلك يرجع إلى مفهوم الزمن التي تتجسد خصائصه في السير باتجاه واحد دون تكرار، وعليه هناك استحالة لاسترجاع الأحداث والوقائع التي حدثت في الماضي، ويمكن التوصل إلى ذلك عن طريق النشاط العقلي المبنى على التخيل والتحليل والتفكير ومن خلال ما خلفته الأحداث من شواهد تاريخية</a:t>
            </a:r>
          </a:p>
        </p:txBody>
      </p:sp>
      <p:sp>
        <p:nvSpPr>
          <p:cNvPr id="4" name="مخطط انسيابي: شريط مثقب 3"/>
          <p:cNvSpPr/>
          <p:nvPr/>
        </p:nvSpPr>
        <p:spPr>
          <a:xfrm>
            <a:off x="1000100" y="1857364"/>
            <a:ext cx="7286676" cy="1143008"/>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dirty="0">
                <a:solidFill>
                  <a:srgbClr val="C00000"/>
                </a:solidFill>
              </a:rPr>
              <a:t>هل هذا صحيح ولماذا؟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العلاقة بين علم التاريخ والمنهج التاريخي</a:t>
            </a:r>
          </a:p>
        </p:txBody>
      </p:sp>
      <p:sp>
        <p:nvSpPr>
          <p:cNvPr id="3" name="عنصر نائب للمحتوى 2"/>
          <p:cNvSpPr>
            <a:spLocks noGrp="1"/>
          </p:cNvSpPr>
          <p:nvPr>
            <p:ph idx="1"/>
          </p:nvPr>
        </p:nvSpPr>
        <p:spPr/>
        <p:txBody>
          <a:bodyPr/>
          <a:lstStyle/>
          <a:p>
            <a:pPr algn="justLow"/>
            <a:r>
              <a:rPr lang="ar-SA" dirty="0"/>
              <a:t>أما العلاقة بين التاريخ والمنهج التاريخي فتتضح من خلال:</a:t>
            </a:r>
          </a:p>
          <a:p>
            <a:pPr lvl="1" algn="justLow"/>
            <a:r>
              <a:rPr lang="ar-SA" dirty="0"/>
              <a:t>أن المنهج التاريخي يسجل ويصف الأحداث والوقائع التي حصلت في الماضي كما في علم التاريخ، ويفسرها، ويحللها، </a:t>
            </a:r>
            <a:r>
              <a:rPr lang="ar-SA" b="1" u="sng" dirty="0"/>
              <a:t>ويزيد عليها بأن يصل إلى تفسيرات وتعميمات تساعدنا على تفسير الماضي وفهم الحاضر والتنبؤ بالمستقبل.</a:t>
            </a:r>
          </a:p>
          <a:p>
            <a:pPr lvl="1" algn="justLow"/>
            <a:r>
              <a:rPr lang="ar-SA" dirty="0"/>
              <a:t>كما أن لهذا المنهج أهداف رئيسة مشتقة من أهداف علم التاريخ وتتمثل في الوصف والتفسير والتنبؤ.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1529</Words>
  <Application>Microsoft Office PowerPoint</Application>
  <PresentationFormat>On-screen Show (4:3)</PresentationFormat>
  <Paragraphs>125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Symbol</vt:lpstr>
      <vt:lpstr>سمة Office</vt:lpstr>
      <vt:lpstr>المحاضرة الرابعة المنهج (البحث ) التاريخي</vt:lpstr>
      <vt:lpstr>PowerPoint Presentation</vt:lpstr>
      <vt:lpstr>مناهج البحث العلمي </vt:lpstr>
      <vt:lpstr>PowerPoint Presentation</vt:lpstr>
      <vt:lpstr>أشهر تصنيفات المناهج</vt:lpstr>
      <vt:lpstr>المنهج  ( البحث ) التاريخي</vt:lpstr>
      <vt:lpstr>PowerPoint Presentation</vt:lpstr>
      <vt:lpstr>PowerPoint Presentation</vt:lpstr>
      <vt:lpstr>العلاقة بين علم التاريخ والمنهج التاريخي</vt:lpstr>
      <vt:lpstr>PowerPoint Presentation</vt:lpstr>
      <vt:lpstr>PowerPoint Presentation</vt:lpstr>
      <vt:lpstr>الخصائص الأساسية للبحث التاريخي</vt:lpstr>
      <vt:lpstr>PowerPoint Presentation</vt:lpstr>
      <vt:lpstr>PowerPoint Presentation</vt:lpstr>
      <vt:lpstr>المصادر الأولية والمصادر الثانوية في البحث التاريخي</vt:lpstr>
      <vt:lpstr> المصادر الأولية </vt:lpstr>
      <vt:lpstr>تعريف المصادر الأولية</vt:lpstr>
      <vt:lpstr>مصادر الحصول على المصادر الأولية</vt:lpstr>
      <vt:lpstr>المصادر الثانوية</vt:lpstr>
      <vt:lpstr>أسباب قصور المصادر الثانوية</vt:lpstr>
      <vt:lpstr> جوانب القصور والقوة في البحث التاريخي </vt:lpstr>
      <vt:lpstr>PowerPoint Presentation</vt:lpstr>
      <vt:lpstr>خطوات البحث التاريخي</vt:lpstr>
      <vt:lpstr>تابع خطوات البحث التاريخي</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المنهج (البحث ) التاريخي</dc:title>
  <dc:creator>USER</dc:creator>
  <cp:lastModifiedBy>tarek elafifi</cp:lastModifiedBy>
  <cp:revision>14</cp:revision>
  <dcterms:created xsi:type="dcterms:W3CDTF">2013-02-12T06:24:30Z</dcterms:created>
  <dcterms:modified xsi:type="dcterms:W3CDTF">2024-08-31T11:22:34Z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2024-08-31T11:22:34Z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19da73d3-c323-46dc-86f1-7122519ed7e2</vt:lpwstr>
  </property>
  <property fmtid="{D5CDD505-2E9C-101B-9397-08002B2CF9AE}" pid="7" name="MSIP_Label_defa4170-0d19-0005-0004-bc88714345d2_ActionId">
    <vt:lpwstr>66da5214-3dd2-48a5-9273-8724929227db</vt:lpwstr>
  </property>
  <property fmtid="{D5CDD505-2E9C-101B-9397-08002B2CF9AE}" pid="8" name="MSIP_Label_defa4170-0d19-0005-0004-bc88714345d2_ContentBits">
    <vt:lpwstr>0</vt:lpwstr>
  </property>
</Properties>
</file>