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A301-6B36-77A5-6E83-494B5DC9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3EEDE-A81B-F112-68B4-2DD869854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F25A-53CA-2E63-DF1D-2DF073C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9F606-2C48-0800-B1CB-60619BB4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13F6-7FE7-C473-FEF8-B16E0803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6AFA-3750-A178-9D54-41A51EE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76265-80D8-1290-21CD-65711E64F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9ADB-77F2-5A58-6C5C-BE58E8A3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8197-0958-44FC-667D-EC4EDE20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DDFBF-E8C6-863E-D404-BB25EAF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3B834-47E9-2AB1-3879-4AC982E8E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8593E-1BD3-3D3D-2F82-08FAB5B72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A5D1C-8983-A1A6-9BB7-29DBA91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9378-9320-BBB2-D4F0-6C5E4EA8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A7C8-0669-9EC5-7B6B-12C02FDF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A52-00F1-C61C-AF1D-C7B18291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2645-A442-20DD-B01D-94E13367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9D7A-9343-2034-E5E5-D3C248D3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126F-2C48-0F30-6410-659402D6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F65E-82B6-F1EF-1E2B-C04EED33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F75A-BC3F-FEB7-4A85-A3BC0A4C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1C428-B7D2-2D90-6A42-A427004F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E08A-401D-FFCA-2E34-9A519A9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3B07-4880-35B1-00FF-C330927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6EAF-C3B1-F377-6990-023E994F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5389-2907-D138-6A94-5B32CD04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6782-DE1C-13F2-F668-6A15FD556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04D54-B0EE-0989-885B-021EBDB74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15DB9-7ADD-AD91-AF48-A88283A4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E2B4-DC52-D14B-861F-B91B140C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50CA6-ACF5-89C0-31F1-E0AC0B80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5DB-E5A3-EE30-1414-60E95115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DF7E6-5376-DD8F-AD04-5643BF3B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38F1-078C-1A4C-72DB-B873D477E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995DC-B4B8-4697-A56A-8FA384AA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CEB40-E294-627E-0E3C-A559A1F2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0F43F-FC51-5402-B4FA-013EBFFB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9CE21-5496-9D69-9187-98D2B967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1D36C-83D5-1601-6435-6BB4D159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0136-6DBD-B575-DFBF-3702EE2B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F32AC-C37A-4622-28AB-0F92AF00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93A6D-8E34-790F-1EF7-DAA86597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E9E36-C79C-9CDE-62F5-B98B144E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ED521-8737-9EE7-C310-7E3E1DE7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D73B0-9124-02E7-6A8E-E2D4903C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607E-9C63-FF5F-6911-1FFD7CA6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4069-A6CE-373A-1C3F-C24EDA73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8EC8-3082-9CFC-EDD1-56ABF28C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70425-4860-D940-04EB-17CA9489D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DD0B8-BF4A-93AC-7672-D408C61C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EF989-42D9-E3AE-325E-295D0E4E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11F7E-03D7-E358-49FE-7615889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F96F-2664-1841-7D66-E10B2734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0681-86D0-7260-8E5A-E53561A94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E7468-8542-A8A5-5EC8-0C829C98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71825-7959-9AF9-A079-D493DBA3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46DE8-C7CA-2361-B59F-F55D1FC1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60771-D04C-CE3D-A712-4190F80F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11710-226A-6464-CBD1-C9817F6F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474E2-2EB6-7F38-17F1-AE611C6D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ED74-ADF1-1543-FF90-8E8DB1A34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C8C-D728-469E-0FB2-5E34B2AA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E7B45-B914-E5CB-C8C9-4970248B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A6CE3F-7110-4B56-5608-52A6A9708A46}"/>
              </a:ext>
            </a:extLst>
          </p:cNvPr>
          <p:cNvSpPr/>
          <p:nvPr/>
        </p:nvSpPr>
        <p:spPr>
          <a:xfrm>
            <a:off x="8515550" y="499771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66B92-43F1-B6AF-7F61-E19B28613CE5}"/>
              </a:ext>
            </a:extLst>
          </p:cNvPr>
          <p:cNvSpPr/>
          <p:nvPr/>
        </p:nvSpPr>
        <p:spPr>
          <a:xfrm>
            <a:off x="7707746" y="4207163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699BA-DFCE-1103-C776-335018F330CA}"/>
              </a:ext>
            </a:extLst>
          </p:cNvPr>
          <p:cNvSpPr/>
          <p:nvPr/>
        </p:nvSpPr>
        <p:spPr>
          <a:xfrm>
            <a:off x="3400113" y="4207163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D88779-0102-7B0C-5907-D6A0A990E8CC}"/>
              </a:ext>
            </a:extLst>
          </p:cNvPr>
          <p:cNvSpPr/>
          <p:nvPr/>
        </p:nvSpPr>
        <p:spPr>
          <a:xfrm>
            <a:off x="-235527" y="4207162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65CF0-B7EE-8004-6474-C7F636465786}"/>
              </a:ext>
            </a:extLst>
          </p:cNvPr>
          <p:cNvSpPr/>
          <p:nvPr/>
        </p:nvSpPr>
        <p:spPr>
          <a:xfrm>
            <a:off x="5525586" y="2942781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5F5FF-0B6C-4421-F5EE-4023818D86F6}"/>
              </a:ext>
            </a:extLst>
          </p:cNvPr>
          <p:cNvSpPr/>
          <p:nvPr/>
        </p:nvSpPr>
        <p:spPr>
          <a:xfrm>
            <a:off x="4777084" y="499771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F6534-0DFB-AA16-F86E-4B38681DEC18}"/>
              </a:ext>
            </a:extLst>
          </p:cNvPr>
          <p:cNvSpPr/>
          <p:nvPr/>
        </p:nvSpPr>
        <p:spPr>
          <a:xfrm>
            <a:off x="403948" y="498489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10F174-A27F-8ADA-3A1F-7DB05F29AE60}"/>
              </a:ext>
            </a:extLst>
          </p:cNvPr>
          <p:cNvSpPr/>
          <p:nvPr/>
        </p:nvSpPr>
        <p:spPr>
          <a:xfrm>
            <a:off x="3471453" y="2547503"/>
            <a:ext cx="5249094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 ................................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9A25B-34D2-2E87-F05D-EA41D31B473F}"/>
              </a:ext>
            </a:extLst>
          </p:cNvPr>
          <p:cNvSpPr/>
          <p:nvPr/>
        </p:nvSpPr>
        <p:spPr>
          <a:xfrm>
            <a:off x="-1" y="1498760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460B4-F3B0-7F98-0682-88490936B7DC}"/>
              </a:ext>
            </a:extLst>
          </p:cNvPr>
          <p:cNvSpPr/>
          <p:nvPr/>
        </p:nvSpPr>
        <p:spPr>
          <a:xfrm>
            <a:off x="38099" y="1763758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91C44-33F0-CBF6-11D4-507BE8278F8B}"/>
              </a:ext>
            </a:extLst>
          </p:cNvPr>
          <p:cNvSpPr/>
          <p:nvPr/>
        </p:nvSpPr>
        <p:spPr>
          <a:xfrm>
            <a:off x="76199" y="1207814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6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88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6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A9FC3-42CF-6A22-AD87-E166E97B3C79}"/>
              </a:ext>
            </a:extLst>
          </p:cNvPr>
          <p:cNvSpPr/>
          <p:nvPr/>
        </p:nvSpPr>
        <p:spPr>
          <a:xfrm>
            <a:off x="3736109" y="6276109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13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70502-A4CA-C1D4-2EA7-65326FB8CB08}"/>
              </a:ext>
            </a:extLst>
          </p:cNvPr>
          <p:cNvSpPr txBox="1"/>
          <p:nvPr/>
        </p:nvSpPr>
        <p:spPr>
          <a:xfrm>
            <a:off x="2344835" y="6340270"/>
            <a:ext cx="225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................................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897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Said</dc:creator>
  <cp:lastModifiedBy>Abdullah Said</cp:lastModifiedBy>
  <cp:revision>6</cp:revision>
  <dcterms:created xsi:type="dcterms:W3CDTF">2023-06-18T13:03:46Z</dcterms:created>
  <dcterms:modified xsi:type="dcterms:W3CDTF">2023-06-22T13:25:30Z</dcterms:modified>
</cp:coreProperties>
</file>